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65" r:id="rId3"/>
    <p:sldId id="276" r:id="rId4"/>
    <p:sldId id="257" r:id="rId5"/>
    <p:sldId id="269" r:id="rId6"/>
    <p:sldId id="271" r:id="rId7"/>
    <p:sldId id="270" r:id="rId8"/>
    <p:sldId id="266" r:id="rId9"/>
    <p:sldId id="268" r:id="rId10"/>
    <p:sldId id="272" r:id="rId11"/>
    <p:sldId id="273" r:id="rId12"/>
    <p:sldId id="275" r:id="rId13"/>
    <p:sldId id="277" r:id="rId14"/>
    <p:sldId id="259" r:id="rId15"/>
    <p:sldId id="260" r:id="rId16"/>
    <p:sldId id="261" r:id="rId17"/>
    <p:sldId id="262" r:id="rId18"/>
    <p:sldId id="263" r:id="rId19"/>
  </p:sldIdLst>
  <p:sldSz cx="18288000" cy="10287000"/>
  <p:notesSz cx="6858000" cy="9144000"/>
  <p:embeddedFontLs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Cooper Hewitt" pitchFamily="2" charset="77"/>
      <p:regular r:id="rId24"/>
      <p:bold r:id="rId25"/>
    </p:embeddedFont>
    <p:embeddedFont>
      <p:font typeface="Cooper Hewitt Bold" pitchFamily="2" charset="77"/>
      <p:regular r:id="rId26"/>
      <p:bold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BC9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 autoAdjust="0"/>
    <p:restoredTop sz="94626" autoAdjust="0"/>
  </p:normalViewPr>
  <p:slideViewPr>
    <p:cSldViewPr>
      <p:cViewPr varScale="1">
        <p:scale>
          <a:sx n="80" d="100"/>
          <a:sy n="80" d="100"/>
        </p:scale>
        <p:origin x="824" y="21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dres Felipe Sierra Salamanca" userId="e373047d-4750-4b1d-abb1-cf7c2552b86e" providerId="ADAL" clId="{B000C431-53EF-429D-AC27-C3039FFF1EF1}"/>
    <pc:docChg chg="undo custSel modSld">
      <pc:chgData name="Andres Felipe Sierra Salamanca" userId="e373047d-4750-4b1d-abb1-cf7c2552b86e" providerId="ADAL" clId="{B000C431-53EF-429D-AC27-C3039FFF1EF1}" dt="2022-08-01T15:35:34.389" v="31" actId="1035"/>
      <pc:docMkLst>
        <pc:docMk/>
      </pc:docMkLst>
      <pc:sldChg chg="modSp mod">
        <pc:chgData name="Andres Felipe Sierra Salamanca" userId="e373047d-4750-4b1d-abb1-cf7c2552b86e" providerId="ADAL" clId="{B000C431-53EF-429D-AC27-C3039FFF1EF1}" dt="2022-08-01T15:12:57.925" v="5" actId="14100"/>
        <pc:sldMkLst>
          <pc:docMk/>
          <pc:sldMk cId="0" sldId="258"/>
        </pc:sldMkLst>
        <pc:grpChg chg="mod">
          <ac:chgData name="Andres Felipe Sierra Salamanca" userId="e373047d-4750-4b1d-abb1-cf7c2552b86e" providerId="ADAL" clId="{B000C431-53EF-429D-AC27-C3039FFF1EF1}" dt="2022-08-01T15:12:57.925" v="5" actId="14100"/>
          <ac:grpSpMkLst>
            <pc:docMk/>
            <pc:sldMk cId="0" sldId="258"/>
            <ac:grpSpMk id="13" creationId="{00000000-0000-0000-0000-000000000000}"/>
          </ac:grpSpMkLst>
        </pc:grpChg>
      </pc:sldChg>
      <pc:sldChg chg="modSp mod">
        <pc:chgData name="Andres Felipe Sierra Salamanca" userId="e373047d-4750-4b1d-abb1-cf7c2552b86e" providerId="ADAL" clId="{B000C431-53EF-429D-AC27-C3039FFF1EF1}" dt="2022-08-01T15:13:05.257" v="14" actId="1036"/>
        <pc:sldMkLst>
          <pc:docMk/>
          <pc:sldMk cId="0" sldId="260"/>
        </pc:sldMkLst>
        <pc:spChg chg="mod">
          <ac:chgData name="Andres Felipe Sierra Salamanca" userId="e373047d-4750-4b1d-abb1-cf7c2552b86e" providerId="ADAL" clId="{B000C431-53EF-429D-AC27-C3039FFF1EF1}" dt="2022-08-01T15:13:05.257" v="14" actId="1036"/>
          <ac:spMkLst>
            <pc:docMk/>
            <pc:sldMk cId="0" sldId="260"/>
            <ac:spMk id="17" creationId="{00000000-0000-0000-0000-000000000000}"/>
          </ac:spMkLst>
        </pc:spChg>
        <pc:grpChg chg="mod">
          <ac:chgData name="Andres Felipe Sierra Salamanca" userId="e373047d-4750-4b1d-abb1-cf7c2552b86e" providerId="ADAL" clId="{B000C431-53EF-429D-AC27-C3039FFF1EF1}" dt="2022-08-01T15:12:49.976" v="3" actId="14100"/>
          <ac:grpSpMkLst>
            <pc:docMk/>
            <pc:sldMk cId="0" sldId="260"/>
            <ac:grpSpMk id="15" creationId="{00000000-0000-0000-0000-000000000000}"/>
          </ac:grpSpMkLst>
        </pc:grpChg>
      </pc:sldChg>
      <pc:sldChg chg="delSp modSp mod">
        <pc:chgData name="Andres Felipe Sierra Salamanca" userId="e373047d-4750-4b1d-abb1-cf7c2552b86e" providerId="ADAL" clId="{B000C431-53EF-429D-AC27-C3039FFF1EF1}" dt="2022-08-01T15:35:34.389" v="31" actId="1035"/>
        <pc:sldMkLst>
          <pc:docMk/>
          <pc:sldMk cId="0" sldId="262"/>
        </pc:sldMkLst>
        <pc:spChg chg="mod">
          <ac:chgData name="Andres Felipe Sierra Salamanca" userId="e373047d-4750-4b1d-abb1-cf7c2552b86e" providerId="ADAL" clId="{B000C431-53EF-429D-AC27-C3039FFF1EF1}" dt="2022-08-01T15:35:29.416" v="27" actId="1036"/>
          <ac:spMkLst>
            <pc:docMk/>
            <pc:sldMk cId="0" sldId="262"/>
            <ac:spMk id="17" creationId="{00000000-0000-0000-0000-000000000000}"/>
          </ac:spMkLst>
        </pc:spChg>
        <pc:spChg chg="del">
          <ac:chgData name="Andres Felipe Sierra Salamanca" userId="e373047d-4750-4b1d-abb1-cf7c2552b86e" providerId="ADAL" clId="{B000C431-53EF-429D-AC27-C3039FFF1EF1}" dt="2022-08-01T15:35:15.013" v="19" actId="478"/>
          <ac:spMkLst>
            <pc:docMk/>
            <pc:sldMk cId="0" sldId="262"/>
            <ac:spMk id="18" creationId="{00000000-0000-0000-0000-000000000000}"/>
          </ac:spMkLst>
        </pc:spChg>
        <pc:spChg chg="mod">
          <ac:chgData name="Andres Felipe Sierra Salamanca" userId="e373047d-4750-4b1d-abb1-cf7c2552b86e" providerId="ADAL" clId="{B000C431-53EF-429D-AC27-C3039FFF1EF1}" dt="2022-08-01T15:35:34.389" v="31" actId="1035"/>
          <ac:spMkLst>
            <pc:docMk/>
            <pc:sldMk cId="0" sldId="262"/>
            <ac:spMk id="19" creationId="{00000000-0000-0000-0000-000000000000}"/>
          </ac:spMkLst>
        </pc:spChg>
        <pc:spChg chg="mod">
          <ac:chgData name="Andres Felipe Sierra Salamanca" userId="e373047d-4750-4b1d-abb1-cf7c2552b86e" providerId="ADAL" clId="{B000C431-53EF-429D-AC27-C3039FFF1EF1}" dt="2022-08-01T15:13:15.046" v="18" actId="1035"/>
          <ac:spMkLst>
            <pc:docMk/>
            <pc:sldMk cId="0" sldId="262"/>
            <ac:spMk id="20" creationId="{00000000-0000-0000-0000-000000000000}"/>
          </ac:spMkLst>
        </pc:spChg>
        <pc:grpChg chg="mod">
          <ac:chgData name="Andres Felipe Sierra Salamanca" userId="e373047d-4750-4b1d-abb1-cf7c2552b86e" providerId="ADAL" clId="{B000C431-53EF-429D-AC27-C3039FFF1EF1}" dt="2022-08-01T15:13:11.152" v="15" actId="14100"/>
          <ac:grpSpMkLst>
            <pc:docMk/>
            <pc:sldMk cId="0" sldId="262"/>
            <ac:grpSpMk id="15" creationId="{00000000-0000-0000-0000-000000000000}"/>
          </ac:grpSpMkLst>
        </pc:grpChg>
        <pc:picChg chg="del">
          <ac:chgData name="Andres Felipe Sierra Salamanca" userId="e373047d-4750-4b1d-abb1-cf7c2552b86e" providerId="ADAL" clId="{B000C431-53EF-429D-AC27-C3039FFF1EF1}" dt="2022-08-01T15:35:19.193" v="20" actId="478"/>
          <ac:picMkLst>
            <pc:docMk/>
            <pc:sldMk cId="0" sldId="262"/>
            <ac:picMk id="2" creationId="{00000000-0000-0000-0000-000000000000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8/4/22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8/4/22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8/4/22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mailto:i.sarmiento@uniandes.edu.co" TargetMode="External"/><Relationship Id="rId2" Type="http://schemas.openxmlformats.org/officeDocument/2006/relationships/hyperlink" Target="https://ignaciomsarmiento.github.io/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9666" b="29666"/>
          <a:stretch>
            <a:fillRect/>
          </a:stretch>
        </p:blipFill>
        <p:spPr>
          <a:xfrm>
            <a:off x="0" y="0"/>
            <a:ext cx="18288000" cy="976119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6186433" cy="347986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186433" cy="3479869"/>
            </a:xfrm>
            <a:custGeom>
              <a:avLst/>
              <a:gdLst/>
              <a:ahLst/>
              <a:cxnLst/>
              <a:rect l="l" t="t" r="r" b="b"/>
              <a:pathLst>
                <a:path w="6186433" h="3479869">
                  <a:moveTo>
                    <a:pt x="0" y="0"/>
                  </a:moveTo>
                  <a:lnTo>
                    <a:pt x="6186433" y="0"/>
                  </a:lnTo>
                  <a:lnTo>
                    <a:pt x="6186433" y="3479869"/>
                  </a:lnTo>
                  <a:lnTo>
                    <a:pt x="0" y="3479869"/>
                  </a:lnTo>
                  <a:close/>
                </a:path>
              </a:pathLst>
            </a:custGeom>
            <a:solidFill>
              <a:srgbClr val="F24405">
                <a:alpha val="57647"/>
              </a:srgbClr>
            </a:solidFill>
          </p:spPr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76027" y="572484"/>
            <a:ext cx="4218404" cy="909694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0" y="9761190"/>
            <a:ext cx="18288000" cy="525810"/>
            <a:chOff x="0" y="0"/>
            <a:chExt cx="24384000" cy="701080"/>
          </a:xfrm>
        </p:grpSpPr>
        <p:grpSp>
          <p:nvGrpSpPr>
            <p:cNvPr id="7" name="Group 7"/>
            <p:cNvGrpSpPr/>
            <p:nvPr/>
          </p:nvGrpSpPr>
          <p:grpSpPr>
            <a:xfrm>
              <a:off x="4877659" y="0"/>
              <a:ext cx="4877659" cy="701080"/>
              <a:chOff x="0" y="0"/>
              <a:chExt cx="1237504" cy="17787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1237504" cy="177870"/>
              </a:xfrm>
              <a:custGeom>
                <a:avLst/>
                <a:gdLst/>
                <a:ahLst/>
                <a:cxnLst/>
                <a:rect l="l" t="t" r="r" b="b"/>
                <a:pathLst>
                  <a:path w="1237504" h="177870">
                    <a:moveTo>
                      <a:pt x="0" y="0"/>
                    </a:moveTo>
                    <a:lnTo>
                      <a:pt x="1237504" y="0"/>
                    </a:lnTo>
                    <a:lnTo>
                      <a:pt x="1237504" y="177870"/>
                    </a:lnTo>
                    <a:lnTo>
                      <a:pt x="0" y="177870"/>
                    </a:lnTo>
                    <a:close/>
                  </a:path>
                </a:pathLst>
              </a:custGeom>
              <a:solidFill>
                <a:srgbClr val="FABB17"/>
              </a:solidFill>
            </p:spPr>
          </p:sp>
        </p:grpSp>
        <p:grpSp>
          <p:nvGrpSpPr>
            <p:cNvPr id="9" name="Group 9"/>
            <p:cNvGrpSpPr/>
            <p:nvPr/>
          </p:nvGrpSpPr>
          <p:grpSpPr>
            <a:xfrm>
              <a:off x="9753171" y="0"/>
              <a:ext cx="4877659" cy="701080"/>
              <a:chOff x="0" y="0"/>
              <a:chExt cx="1237504" cy="17787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1237504" cy="177870"/>
              </a:xfrm>
              <a:custGeom>
                <a:avLst/>
                <a:gdLst/>
                <a:ahLst/>
                <a:cxnLst/>
                <a:rect l="l" t="t" r="r" b="b"/>
                <a:pathLst>
                  <a:path w="1237504" h="177870">
                    <a:moveTo>
                      <a:pt x="0" y="0"/>
                    </a:moveTo>
                    <a:lnTo>
                      <a:pt x="1237504" y="0"/>
                    </a:lnTo>
                    <a:lnTo>
                      <a:pt x="1237504" y="177870"/>
                    </a:lnTo>
                    <a:lnTo>
                      <a:pt x="0" y="177870"/>
                    </a:lnTo>
                    <a:close/>
                  </a:path>
                </a:pathLst>
              </a:custGeom>
              <a:solidFill>
                <a:srgbClr val="ECC10C"/>
              </a:solidFill>
            </p:spPr>
          </p:sp>
        </p:grpSp>
        <p:grpSp>
          <p:nvGrpSpPr>
            <p:cNvPr id="11" name="Group 11"/>
            <p:cNvGrpSpPr/>
            <p:nvPr/>
          </p:nvGrpSpPr>
          <p:grpSpPr>
            <a:xfrm>
              <a:off x="14630829" y="0"/>
              <a:ext cx="4877659" cy="701080"/>
              <a:chOff x="0" y="0"/>
              <a:chExt cx="1237504" cy="17787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1237504" cy="177870"/>
              </a:xfrm>
              <a:custGeom>
                <a:avLst/>
                <a:gdLst/>
                <a:ahLst/>
                <a:cxnLst/>
                <a:rect l="l" t="t" r="r" b="b"/>
                <a:pathLst>
                  <a:path w="1237504" h="177870">
                    <a:moveTo>
                      <a:pt x="0" y="0"/>
                    </a:moveTo>
                    <a:lnTo>
                      <a:pt x="1237504" y="0"/>
                    </a:lnTo>
                    <a:lnTo>
                      <a:pt x="1237504" y="177870"/>
                    </a:lnTo>
                    <a:lnTo>
                      <a:pt x="0" y="177870"/>
                    </a:lnTo>
                    <a:close/>
                  </a:path>
                </a:pathLst>
              </a:custGeom>
              <a:solidFill>
                <a:srgbClr val="FFDD00"/>
              </a:solidFill>
            </p:spPr>
          </p:sp>
        </p:grpSp>
        <p:grpSp>
          <p:nvGrpSpPr>
            <p:cNvPr id="13" name="Group 13"/>
            <p:cNvGrpSpPr/>
            <p:nvPr/>
          </p:nvGrpSpPr>
          <p:grpSpPr>
            <a:xfrm>
              <a:off x="19506341" y="0"/>
              <a:ext cx="4877659" cy="701080"/>
              <a:chOff x="0" y="0"/>
              <a:chExt cx="1237504" cy="17787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1237504" cy="177870"/>
              </a:xfrm>
              <a:custGeom>
                <a:avLst/>
                <a:gdLst/>
                <a:ahLst/>
                <a:cxnLst/>
                <a:rect l="l" t="t" r="r" b="b"/>
                <a:pathLst>
                  <a:path w="1237504" h="177870">
                    <a:moveTo>
                      <a:pt x="0" y="0"/>
                    </a:moveTo>
                    <a:lnTo>
                      <a:pt x="1237504" y="0"/>
                    </a:lnTo>
                    <a:lnTo>
                      <a:pt x="1237504" y="177870"/>
                    </a:lnTo>
                    <a:lnTo>
                      <a:pt x="0" y="177870"/>
                    </a:lnTo>
                    <a:close/>
                  </a:path>
                </a:pathLst>
              </a:custGeom>
              <a:solidFill>
                <a:srgbClr val="7AC943"/>
              </a:solidFill>
            </p:spPr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4877659" cy="701080"/>
              <a:chOff x="0" y="0"/>
              <a:chExt cx="1237504" cy="17787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1237504" cy="177870"/>
              </a:xfrm>
              <a:custGeom>
                <a:avLst/>
                <a:gdLst/>
                <a:ahLst/>
                <a:cxnLst/>
                <a:rect l="l" t="t" r="r" b="b"/>
                <a:pathLst>
                  <a:path w="1237504" h="177870">
                    <a:moveTo>
                      <a:pt x="0" y="0"/>
                    </a:moveTo>
                    <a:lnTo>
                      <a:pt x="1237504" y="0"/>
                    </a:lnTo>
                    <a:lnTo>
                      <a:pt x="1237504" y="177870"/>
                    </a:lnTo>
                    <a:lnTo>
                      <a:pt x="0" y="177870"/>
                    </a:lnTo>
                    <a:close/>
                  </a:path>
                </a:pathLst>
              </a:custGeom>
              <a:solidFill>
                <a:srgbClr val="FFDD00"/>
              </a:solidFill>
            </p:spPr>
          </p:sp>
        </p:grpSp>
      </p:grpSp>
      <p:sp>
        <p:nvSpPr>
          <p:cNvPr id="17" name="TextBox 17"/>
          <p:cNvSpPr txBox="1"/>
          <p:nvPr/>
        </p:nvSpPr>
        <p:spPr>
          <a:xfrm>
            <a:off x="976027" y="3459737"/>
            <a:ext cx="16283273" cy="32818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254"/>
              </a:lnSpc>
            </a:pPr>
            <a:r>
              <a:rPr lang="en-US" sz="8254">
                <a:solidFill>
                  <a:srgbClr val="FFFFFF"/>
                </a:solidFill>
                <a:latin typeface="Cooper Hewitt Bold"/>
              </a:rPr>
              <a:t>Encuentro de estudiantes nuevxs con profesorxs de Economía</a:t>
            </a:r>
          </a:p>
          <a:p>
            <a:pPr>
              <a:lnSpc>
                <a:spcPts val="7154"/>
              </a:lnSpc>
            </a:pPr>
            <a:r>
              <a:rPr lang="en-US" sz="7154">
                <a:solidFill>
                  <a:srgbClr val="FFFFFF"/>
                </a:solidFill>
                <a:latin typeface="Cooper Hewitt Bold"/>
              </a:rPr>
              <a:t>2022-2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761190"/>
            <a:ext cx="18288000" cy="525810"/>
            <a:chOff x="0" y="0"/>
            <a:chExt cx="24384000" cy="701080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4877659" cy="701080"/>
              <a:chOff x="0" y="0"/>
              <a:chExt cx="1237504" cy="17787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1237504" cy="177870"/>
              </a:xfrm>
              <a:custGeom>
                <a:avLst/>
                <a:gdLst/>
                <a:ahLst/>
                <a:cxnLst/>
                <a:rect l="l" t="t" r="r" b="b"/>
                <a:pathLst>
                  <a:path w="1237504" h="177870">
                    <a:moveTo>
                      <a:pt x="0" y="0"/>
                    </a:moveTo>
                    <a:lnTo>
                      <a:pt x="1237504" y="0"/>
                    </a:lnTo>
                    <a:lnTo>
                      <a:pt x="1237504" y="177870"/>
                    </a:lnTo>
                    <a:lnTo>
                      <a:pt x="0" y="177870"/>
                    </a:lnTo>
                    <a:close/>
                  </a:path>
                </a:pathLst>
              </a:custGeom>
              <a:solidFill>
                <a:srgbClr val="F24405"/>
              </a:solidFill>
            </p:spPr>
          </p:sp>
        </p:grpSp>
        <p:grpSp>
          <p:nvGrpSpPr>
            <p:cNvPr id="5" name="Group 5"/>
            <p:cNvGrpSpPr/>
            <p:nvPr/>
          </p:nvGrpSpPr>
          <p:grpSpPr>
            <a:xfrm>
              <a:off x="4877659" y="0"/>
              <a:ext cx="4877659" cy="701080"/>
              <a:chOff x="0" y="0"/>
              <a:chExt cx="1237504" cy="17787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1237504" cy="177870"/>
              </a:xfrm>
              <a:custGeom>
                <a:avLst/>
                <a:gdLst/>
                <a:ahLst/>
                <a:cxnLst/>
                <a:rect l="l" t="t" r="r" b="b"/>
                <a:pathLst>
                  <a:path w="1237504" h="177870">
                    <a:moveTo>
                      <a:pt x="0" y="0"/>
                    </a:moveTo>
                    <a:lnTo>
                      <a:pt x="1237504" y="0"/>
                    </a:lnTo>
                    <a:lnTo>
                      <a:pt x="1237504" y="177870"/>
                    </a:lnTo>
                    <a:lnTo>
                      <a:pt x="0" y="177870"/>
                    </a:lnTo>
                    <a:close/>
                  </a:path>
                </a:pathLst>
              </a:custGeom>
              <a:solidFill>
                <a:srgbClr val="F27D05"/>
              </a:solidFill>
            </p:spPr>
          </p:sp>
        </p:grpSp>
        <p:grpSp>
          <p:nvGrpSpPr>
            <p:cNvPr id="7" name="Group 7"/>
            <p:cNvGrpSpPr/>
            <p:nvPr/>
          </p:nvGrpSpPr>
          <p:grpSpPr>
            <a:xfrm>
              <a:off x="9753171" y="0"/>
              <a:ext cx="4877659" cy="701080"/>
              <a:chOff x="0" y="0"/>
              <a:chExt cx="1237504" cy="17787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1237504" cy="177870"/>
              </a:xfrm>
              <a:custGeom>
                <a:avLst/>
                <a:gdLst/>
                <a:ahLst/>
                <a:cxnLst/>
                <a:rect l="l" t="t" r="r" b="b"/>
                <a:pathLst>
                  <a:path w="1237504" h="177870">
                    <a:moveTo>
                      <a:pt x="0" y="0"/>
                    </a:moveTo>
                    <a:lnTo>
                      <a:pt x="1237504" y="0"/>
                    </a:lnTo>
                    <a:lnTo>
                      <a:pt x="1237504" y="177870"/>
                    </a:lnTo>
                    <a:lnTo>
                      <a:pt x="0" y="177870"/>
                    </a:lnTo>
                    <a:close/>
                  </a:path>
                </a:pathLst>
              </a:custGeom>
              <a:solidFill>
                <a:srgbClr val="F2A413"/>
              </a:solidFill>
            </p:spPr>
          </p:sp>
        </p:grpSp>
        <p:grpSp>
          <p:nvGrpSpPr>
            <p:cNvPr id="9" name="Group 9"/>
            <p:cNvGrpSpPr/>
            <p:nvPr/>
          </p:nvGrpSpPr>
          <p:grpSpPr>
            <a:xfrm>
              <a:off x="14630829" y="0"/>
              <a:ext cx="4877659" cy="701080"/>
              <a:chOff x="0" y="0"/>
              <a:chExt cx="1237504" cy="17787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1237504" cy="177870"/>
              </a:xfrm>
              <a:custGeom>
                <a:avLst/>
                <a:gdLst/>
                <a:ahLst/>
                <a:cxnLst/>
                <a:rect l="l" t="t" r="r" b="b"/>
                <a:pathLst>
                  <a:path w="1237504" h="177870">
                    <a:moveTo>
                      <a:pt x="0" y="0"/>
                    </a:moveTo>
                    <a:lnTo>
                      <a:pt x="1237504" y="0"/>
                    </a:lnTo>
                    <a:lnTo>
                      <a:pt x="1237504" y="177870"/>
                    </a:lnTo>
                    <a:lnTo>
                      <a:pt x="0" y="177870"/>
                    </a:lnTo>
                    <a:close/>
                  </a:path>
                </a:pathLst>
              </a:custGeom>
              <a:solidFill>
                <a:srgbClr val="FFDD00"/>
              </a:solidFill>
            </p:spPr>
          </p:sp>
        </p:grpSp>
        <p:grpSp>
          <p:nvGrpSpPr>
            <p:cNvPr id="11" name="Group 11"/>
            <p:cNvGrpSpPr/>
            <p:nvPr/>
          </p:nvGrpSpPr>
          <p:grpSpPr>
            <a:xfrm>
              <a:off x="19506341" y="0"/>
              <a:ext cx="4877659" cy="701080"/>
              <a:chOff x="0" y="0"/>
              <a:chExt cx="1237504" cy="17787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1237504" cy="177870"/>
              </a:xfrm>
              <a:custGeom>
                <a:avLst/>
                <a:gdLst/>
                <a:ahLst/>
                <a:cxnLst/>
                <a:rect l="l" t="t" r="r" b="b"/>
                <a:pathLst>
                  <a:path w="1237504" h="177870">
                    <a:moveTo>
                      <a:pt x="0" y="0"/>
                    </a:moveTo>
                    <a:lnTo>
                      <a:pt x="1237504" y="0"/>
                    </a:lnTo>
                    <a:lnTo>
                      <a:pt x="1237504" y="177870"/>
                    </a:lnTo>
                    <a:lnTo>
                      <a:pt x="0" y="177870"/>
                    </a:lnTo>
                    <a:close/>
                  </a:path>
                </a:pathLst>
              </a:custGeom>
              <a:solidFill>
                <a:srgbClr val="7AC943"/>
              </a:solidFill>
            </p:spPr>
          </p:sp>
        </p:grpSp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929966" y="575222"/>
            <a:ext cx="4218404" cy="906957"/>
          </a:xfrm>
          <a:prstGeom prst="rect">
            <a:avLst/>
          </a:prstGeom>
        </p:spPr>
      </p:pic>
      <p:pic>
        <p:nvPicPr>
          <p:cNvPr id="14" name="Picture 1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CEAA9B66-E691-7DE6-A352-4FE2B74C02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2552700"/>
            <a:ext cx="15407612" cy="574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9656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761190"/>
            <a:ext cx="18288000" cy="525810"/>
            <a:chOff x="0" y="0"/>
            <a:chExt cx="24384000" cy="701080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4877659" cy="701080"/>
              <a:chOff x="0" y="0"/>
              <a:chExt cx="1237504" cy="17787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1237504" cy="177870"/>
              </a:xfrm>
              <a:custGeom>
                <a:avLst/>
                <a:gdLst/>
                <a:ahLst/>
                <a:cxnLst/>
                <a:rect l="l" t="t" r="r" b="b"/>
                <a:pathLst>
                  <a:path w="1237504" h="177870">
                    <a:moveTo>
                      <a:pt x="0" y="0"/>
                    </a:moveTo>
                    <a:lnTo>
                      <a:pt x="1237504" y="0"/>
                    </a:lnTo>
                    <a:lnTo>
                      <a:pt x="1237504" y="177870"/>
                    </a:lnTo>
                    <a:lnTo>
                      <a:pt x="0" y="177870"/>
                    </a:lnTo>
                    <a:close/>
                  </a:path>
                </a:pathLst>
              </a:custGeom>
              <a:solidFill>
                <a:srgbClr val="F24405"/>
              </a:solidFill>
            </p:spPr>
          </p:sp>
        </p:grpSp>
        <p:grpSp>
          <p:nvGrpSpPr>
            <p:cNvPr id="5" name="Group 5"/>
            <p:cNvGrpSpPr/>
            <p:nvPr/>
          </p:nvGrpSpPr>
          <p:grpSpPr>
            <a:xfrm>
              <a:off x="4877659" y="0"/>
              <a:ext cx="4877659" cy="701080"/>
              <a:chOff x="0" y="0"/>
              <a:chExt cx="1237504" cy="17787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1237504" cy="177870"/>
              </a:xfrm>
              <a:custGeom>
                <a:avLst/>
                <a:gdLst/>
                <a:ahLst/>
                <a:cxnLst/>
                <a:rect l="l" t="t" r="r" b="b"/>
                <a:pathLst>
                  <a:path w="1237504" h="177870">
                    <a:moveTo>
                      <a:pt x="0" y="0"/>
                    </a:moveTo>
                    <a:lnTo>
                      <a:pt x="1237504" y="0"/>
                    </a:lnTo>
                    <a:lnTo>
                      <a:pt x="1237504" y="177870"/>
                    </a:lnTo>
                    <a:lnTo>
                      <a:pt x="0" y="177870"/>
                    </a:lnTo>
                    <a:close/>
                  </a:path>
                </a:pathLst>
              </a:custGeom>
              <a:solidFill>
                <a:srgbClr val="F27D05"/>
              </a:solidFill>
            </p:spPr>
          </p:sp>
        </p:grpSp>
        <p:grpSp>
          <p:nvGrpSpPr>
            <p:cNvPr id="7" name="Group 7"/>
            <p:cNvGrpSpPr/>
            <p:nvPr/>
          </p:nvGrpSpPr>
          <p:grpSpPr>
            <a:xfrm>
              <a:off x="9753171" y="0"/>
              <a:ext cx="4877659" cy="701080"/>
              <a:chOff x="0" y="0"/>
              <a:chExt cx="1237504" cy="17787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1237504" cy="177870"/>
              </a:xfrm>
              <a:custGeom>
                <a:avLst/>
                <a:gdLst/>
                <a:ahLst/>
                <a:cxnLst/>
                <a:rect l="l" t="t" r="r" b="b"/>
                <a:pathLst>
                  <a:path w="1237504" h="177870">
                    <a:moveTo>
                      <a:pt x="0" y="0"/>
                    </a:moveTo>
                    <a:lnTo>
                      <a:pt x="1237504" y="0"/>
                    </a:lnTo>
                    <a:lnTo>
                      <a:pt x="1237504" y="177870"/>
                    </a:lnTo>
                    <a:lnTo>
                      <a:pt x="0" y="177870"/>
                    </a:lnTo>
                    <a:close/>
                  </a:path>
                </a:pathLst>
              </a:custGeom>
              <a:solidFill>
                <a:srgbClr val="F2A413"/>
              </a:solidFill>
            </p:spPr>
          </p:sp>
        </p:grpSp>
        <p:grpSp>
          <p:nvGrpSpPr>
            <p:cNvPr id="9" name="Group 9"/>
            <p:cNvGrpSpPr/>
            <p:nvPr/>
          </p:nvGrpSpPr>
          <p:grpSpPr>
            <a:xfrm>
              <a:off x="14630829" y="0"/>
              <a:ext cx="4877659" cy="701080"/>
              <a:chOff x="0" y="0"/>
              <a:chExt cx="1237504" cy="17787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1237504" cy="177870"/>
              </a:xfrm>
              <a:custGeom>
                <a:avLst/>
                <a:gdLst/>
                <a:ahLst/>
                <a:cxnLst/>
                <a:rect l="l" t="t" r="r" b="b"/>
                <a:pathLst>
                  <a:path w="1237504" h="177870">
                    <a:moveTo>
                      <a:pt x="0" y="0"/>
                    </a:moveTo>
                    <a:lnTo>
                      <a:pt x="1237504" y="0"/>
                    </a:lnTo>
                    <a:lnTo>
                      <a:pt x="1237504" y="177870"/>
                    </a:lnTo>
                    <a:lnTo>
                      <a:pt x="0" y="177870"/>
                    </a:lnTo>
                    <a:close/>
                  </a:path>
                </a:pathLst>
              </a:custGeom>
              <a:solidFill>
                <a:srgbClr val="FFDD00"/>
              </a:solidFill>
            </p:spPr>
          </p:sp>
        </p:grpSp>
        <p:grpSp>
          <p:nvGrpSpPr>
            <p:cNvPr id="11" name="Group 11"/>
            <p:cNvGrpSpPr/>
            <p:nvPr/>
          </p:nvGrpSpPr>
          <p:grpSpPr>
            <a:xfrm>
              <a:off x="19506341" y="0"/>
              <a:ext cx="4877659" cy="701080"/>
              <a:chOff x="0" y="0"/>
              <a:chExt cx="1237504" cy="17787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1237504" cy="177870"/>
              </a:xfrm>
              <a:custGeom>
                <a:avLst/>
                <a:gdLst/>
                <a:ahLst/>
                <a:cxnLst/>
                <a:rect l="l" t="t" r="r" b="b"/>
                <a:pathLst>
                  <a:path w="1237504" h="177870">
                    <a:moveTo>
                      <a:pt x="0" y="0"/>
                    </a:moveTo>
                    <a:lnTo>
                      <a:pt x="1237504" y="0"/>
                    </a:lnTo>
                    <a:lnTo>
                      <a:pt x="1237504" y="177870"/>
                    </a:lnTo>
                    <a:lnTo>
                      <a:pt x="0" y="177870"/>
                    </a:lnTo>
                    <a:close/>
                  </a:path>
                </a:pathLst>
              </a:custGeom>
              <a:solidFill>
                <a:srgbClr val="7AC943"/>
              </a:solidFill>
            </p:spPr>
          </p:sp>
        </p:grpSp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929966" y="575222"/>
            <a:ext cx="4218404" cy="906957"/>
          </a:xfrm>
          <a:prstGeom prst="rect">
            <a:avLst/>
          </a:prstGeom>
        </p:spPr>
      </p:pic>
      <p:pic>
        <p:nvPicPr>
          <p:cNvPr id="16" name="Picture 15" descr="Text&#10;&#10;Description automatically generated">
            <a:extLst>
              <a:ext uri="{FF2B5EF4-FFF2-40B4-BE49-F238E27FC236}">
                <a16:creationId xmlns:a16="http://schemas.microsoft.com/office/drawing/2014/main" id="{4D203B0B-D4B5-CBAC-DD0A-37BC139907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3555112"/>
            <a:ext cx="16563278" cy="2599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9146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761190"/>
            <a:ext cx="18288000" cy="525810"/>
            <a:chOff x="0" y="0"/>
            <a:chExt cx="24384000" cy="701080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4877659" cy="701080"/>
              <a:chOff x="0" y="0"/>
              <a:chExt cx="1237504" cy="17787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1237504" cy="177870"/>
              </a:xfrm>
              <a:custGeom>
                <a:avLst/>
                <a:gdLst/>
                <a:ahLst/>
                <a:cxnLst/>
                <a:rect l="l" t="t" r="r" b="b"/>
                <a:pathLst>
                  <a:path w="1237504" h="177870">
                    <a:moveTo>
                      <a:pt x="0" y="0"/>
                    </a:moveTo>
                    <a:lnTo>
                      <a:pt x="1237504" y="0"/>
                    </a:lnTo>
                    <a:lnTo>
                      <a:pt x="1237504" y="177870"/>
                    </a:lnTo>
                    <a:lnTo>
                      <a:pt x="0" y="177870"/>
                    </a:lnTo>
                    <a:close/>
                  </a:path>
                </a:pathLst>
              </a:custGeom>
              <a:solidFill>
                <a:srgbClr val="F24405"/>
              </a:solidFill>
            </p:spPr>
          </p:sp>
        </p:grpSp>
        <p:grpSp>
          <p:nvGrpSpPr>
            <p:cNvPr id="5" name="Group 5"/>
            <p:cNvGrpSpPr/>
            <p:nvPr/>
          </p:nvGrpSpPr>
          <p:grpSpPr>
            <a:xfrm>
              <a:off x="4877659" y="0"/>
              <a:ext cx="4877659" cy="701080"/>
              <a:chOff x="0" y="0"/>
              <a:chExt cx="1237504" cy="17787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1237504" cy="177870"/>
              </a:xfrm>
              <a:custGeom>
                <a:avLst/>
                <a:gdLst/>
                <a:ahLst/>
                <a:cxnLst/>
                <a:rect l="l" t="t" r="r" b="b"/>
                <a:pathLst>
                  <a:path w="1237504" h="177870">
                    <a:moveTo>
                      <a:pt x="0" y="0"/>
                    </a:moveTo>
                    <a:lnTo>
                      <a:pt x="1237504" y="0"/>
                    </a:lnTo>
                    <a:lnTo>
                      <a:pt x="1237504" y="177870"/>
                    </a:lnTo>
                    <a:lnTo>
                      <a:pt x="0" y="177870"/>
                    </a:lnTo>
                    <a:close/>
                  </a:path>
                </a:pathLst>
              </a:custGeom>
              <a:solidFill>
                <a:srgbClr val="F27D05"/>
              </a:solidFill>
            </p:spPr>
          </p:sp>
        </p:grpSp>
        <p:grpSp>
          <p:nvGrpSpPr>
            <p:cNvPr id="7" name="Group 7"/>
            <p:cNvGrpSpPr/>
            <p:nvPr/>
          </p:nvGrpSpPr>
          <p:grpSpPr>
            <a:xfrm>
              <a:off x="9753171" y="0"/>
              <a:ext cx="4877659" cy="701080"/>
              <a:chOff x="0" y="0"/>
              <a:chExt cx="1237504" cy="17787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1237504" cy="177870"/>
              </a:xfrm>
              <a:custGeom>
                <a:avLst/>
                <a:gdLst/>
                <a:ahLst/>
                <a:cxnLst/>
                <a:rect l="l" t="t" r="r" b="b"/>
                <a:pathLst>
                  <a:path w="1237504" h="177870">
                    <a:moveTo>
                      <a:pt x="0" y="0"/>
                    </a:moveTo>
                    <a:lnTo>
                      <a:pt x="1237504" y="0"/>
                    </a:lnTo>
                    <a:lnTo>
                      <a:pt x="1237504" y="177870"/>
                    </a:lnTo>
                    <a:lnTo>
                      <a:pt x="0" y="177870"/>
                    </a:lnTo>
                    <a:close/>
                  </a:path>
                </a:pathLst>
              </a:custGeom>
              <a:solidFill>
                <a:srgbClr val="F2A413"/>
              </a:solidFill>
            </p:spPr>
          </p:sp>
        </p:grpSp>
        <p:grpSp>
          <p:nvGrpSpPr>
            <p:cNvPr id="9" name="Group 9"/>
            <p:cNvGrpSpPr/>
            <p:nvPr/>
          </p:nvGrpSpPr>
          <p:grpSpPr>
            <a:xfrm>
              <a:off x="14630829" y="0"/>
              <a:ext cx="4877659" cy="701080"/>
              <a:chOff x="0" y="0"/>
              <a:chExt cx="1237504" cy="17787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1237504" cy="177870"/>
              </a:xfrm>
              <a:custGeom>
                <a:avLst/>
                <a:gdLst/>
                <a:ahLst/>
                <a:cxnLst/>
                <a:rect l="l" t="t" r="r" b="b"/>
                <a:pathLst>
                  <a:path w="1237504" h="177870">
                    <a:moveTo>
                      <a:pt x="0" y="0"/>
                    </a:moveTo>
                    <a:lnTo>
                      <a:pt x="1237504" y="0"/>
                    </a:lnTo>
                    <a:lnTo>
                      <a:pt x="1237504" y="177870"/>
                    </a:lnTo>
                    <a:lnTo>
                      <a:pt x="0" y="177870"/>
                    </a:lnTo>
                    <a:close/>
                  </a:path>
                </a:pathLst>
              </a:custGeom>
              <a:solidFill>
                <a:srgbClr val="FFDD00"/>
              </a:solidFill>
            </p:spPr>
          </p:sp>
        </p:grpSp>
        <p:grpSp>
          <p:nvGrpSpPr>
            <p:cNvPr id="11" name="Group 11"/>
            <p:cNvGrpSpPr/>
            <p:nvPr/>
          </p:nvGrpSpPr>
          <p:grpSpPr>
            <a:xfrm>
              <a:off x="19506341" y="0"/>
              <a:ext cx="4877659" cy="701080"/>
              <a:chOff x="0" y="0"/>
              <a:chExt cx="1237504" cy="17787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1237504" cy="177870"/>
              </a:xfrm>
              <a:custGeom>
                <a:avLst/>
                <a:gdLst/>
                <a:ahLst/>
                <a:cxnLst/>
                <a:rect l="l" t="t" r="r" b="b"/>
                <a:pathLst>
                  <a:path w="1237504" h="177870">
                    <a:moveTo>
                      <a:pt x="0" y="0"/>
                    </a:moveTo>
                    <a:lnTo>
                      <a:pt x="1237504" y="0"/>
                    </a:lnTo>
                    <a:lnTo>
                      <a:pt x="1237504" y="177870"/>
                    </a:lnTo>
                    <a:lnTo>
                      <a:pt x="0" y="177870"/>
                    </a:lnTo>
                    <a:close/>
                  </a:path>
                </a:pathLst>
              </a:custGeom>
              <a:solidFill>
                <a:srgbClr val="7AC943"/>
              </a:solidFill>
            </p:spPr>
          </p:sp>
        </p:grpSp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929966" y="575222"/>
            <a:ext cx="4218404" cy="906957"/>
          </a:xfrm>
          <a:prstGeom prst="rect">
            <a:avLst/>
          </a:prstGeom>
        </p:spPr>
      </p:pic>
      <p:pic>
        <p:nvPicPr>
          <p:cNvPr id="16" name="Picture 1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8867DEDA-B6D8-C203-97BB-6E63A9A086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99" y="1651000"/>
            <a:ext cx="13336893" cy="753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3150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761190"/>
            <a:ext cx="18288000" cy="525810"/>
            <a:chOff x="0" y="0"/>
            <a:chExt cx="24384000" cy="701080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4877659" cy="701080"/>
              <a:chOff x="0" y="0"/>
              <a:chExt cx="1237504" cy="17787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1237504" cy="177870"/>
              </a:xfrm>
              <a:custGeom>
                <a:avLst/>
                <a:gdLst/>
                <a:ahLst/>
                <a:cxnLst/>
                <a:rect l="l" t="t" r="r" b="b"/>
                <a:pathLst>
                  <a:path w="1237504" h="177870">
                    <a:moveTo>
                      <a:pt x="0" y="0"/>
                    </a:moveTo>
                    <a:lnTo>
                      <a:pt x="1237504" y="0"/>
                    </a:lnTo>
                    <a:lnTo>
                      <a:pt x="1237504" y="177870"/>
                    </a:lnTo>
                    <a:lnTo>
                      <a:pt x="0" y="177870"/>
                    </a:lnTo>
                    <a:close/>
                  </a:path>
                </a:pathLst>
              </a:custGeom>
              <a:solidFill>
                <a:srgbClr val="F24405"/>
              </a:solidFill>
            </p:spPr>
          </p:sp>
        </p:grpSp>
        <p:grpSp>
          <p:nvGrpSpPr>
            <p:cNvPr id="5" name="Group 5"/>
            <p:cNvGrpSpPr/>
            <p:nvPr/>
          </p:nvGrpSpPr>
          <p:grpSpPr>
            <a:xfrm>
              <a:off x="4877659" y="0"/>
              <a:ext cx="4877659" cy="701080"/>
              <a:chOff x="0" y="0"/>
              <a:chExt cx="1237504" cy="17787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1237504" cy="177870"/>
              </a:xfrm>
              <a:custGeom>
                <a:avLst/>
                <a:gdLst/>
                <a:ahLst/>
                <a:cxnLst/>
                <a:rect l="l" t="t" r="r" b="b"/>
                <a:pathLst>
                  <a:path w="1237504" h="177870">
                    <a:moveTo>
                      <a:pt x="0" y="0"/>
                    </a:moveTo>
                    <a:lnTo>
                      <a:pt x="1237504" y="0"/>
                    </a:lnTo>
                    <a:lnTo>
                      <a:pt x="1237504" y="177870"/>
                    </a:lnTo>
                    <a:lnTo>
                      <a:pt x="0" y="177870"/>
                    </a:lnTo>
                    <a:close/>
                  </a:path>
                </a:pathLst>
              </a:custGeom>
              <a:solidFill>
                <a:srgbClr val="F27D05"/>
              </a:solidFill>
            </p:spPr>
          </p:sp>
        </p:grpSp>
        <p:grpSp>
          <p:nvGrpSpPr>
            <p:cNvPr id="7" name="Group 7"/>
            <p:cNvGrpSpPr/>
            <p:nvPr/>
          </p:nvGrpSpPr>
          <p:grpSpPr>
            <a:xfrm>
              <a:off x="9753171" y="0"/>
              <a:ext cx="4877659" cy="701080"/>
              <a:chOff x="0" y="0"/>
              <a:chExt cx="1237504" cy="17787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1237504" cy="177870"/>
              </a:xfrm>
              <a:custGeom>
                <a:avLst/>
                <a:gdLst/>
                <a:ahLst/>
                <a:cxnLst/>
                <a:rect l="l" t="t" r="r" b="b"/>
                <a:pathLst>
                  <a:path w="1237504" h="177870">
                    <a:moveTo>
                      <a:pt x="0" y="0"/>
                    </a:moveTo>
                    <a:lnTo>
                      <a:pt x="1237504" y="0"/>
                    </a:lnTo>
                    <a:lnTo>
                      <a:pt x="1237504" y="177870"/>
                    </a:lnTo>
                    <a:lnTo>
                      <a:pt x="0" y="177870"/>
                    </a:lnTo>
                    <a:close/>
                  </a:path>
                </a:pathLst>
              </a:custGeom>
              <a:solidFill>
                <a:srgbClr val="F2A413"/>
              </a:solidFill>
            </p:spPr>
          </p:sp>
        </p:grpSp>
        <p:grpSp>
          <p:nvGrpSpPr>
            <p:cNvPr id="9" name="Group 9"/>
            <p:cNvGrpSpPr/>
            <p:nvPr/>
          </p:nvGrpSpPr>
          <p:grpSpPr>
            <a:xfrm>
              <a:off x="14630829" y="0"/>
              <a:ext cx="4877659" cy="701080"/>
              <a:chOff x="0" y="0"/>
              <a:chExt cx="1237504" cy="17787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1237504" cy="177870"/>
              </a:xfrm>
              <a:custGeom>
                <a:avLst/>
                <a:gdLst/>
                <a:ahLst/>
                <a:cxnLst/>
                <a:rect l="l" t="t" r="r" b="b"/>
                <a:pathLst>
                  <a:path w="1237504" h="177870">
                    <a:moveTo>
                      <a:pt x="0" y="0"/>
                    </a:moveTo>
                    <a:lnTo>
                      <a:pt x="1237504" y="0"/>
                    </a:lnTo>
                    <a:lnTo>
                      <a:pt x="1237504" y="177870"/>
                    </a:lnTo>
                    <a:lnTo>
                      <a:pt x="0" y="177870"/>
                    </a:lnTo>
                    <a:close/>
                  </a:path>
                </a:pathLst>
              </a:custGeom>
              <a:solidFill>
                <a:srgbClr val="FFDD00"/>
              </a:solidFill>
            </p:spPr>
          </p:sp>
        </p:grpSp>
        <p:grpSp>
          <p:nvGrpSpPr>
            <p:cNvPr id="11" name="Group 11"/>
            <p:cNvGrpSpPr/>
            <p:nvPr/>
          </p:nvGrpSpPr>
          <p:grpSpPr>
            <a:xfrm>
              <a:off x="19506341" y="0"/>
              <a:ext cx="4877659" cy="701080"/>
              <a:chOff x="0" y="0"/>
              <a:chExt cx="1237504" cy="17787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1237504" cy="177870"/>
              </a:xfrm>
              <a:custGeom>
                <a:avLst/>
                <a:gdLst/>
                <a:ahLst/>
                <a:cxnLst/>
                <a:rect l="l" t="t" r="r" b="b"/>
                <a:pathLst>
                  <a:path w="1237504" h="177870">
                    <a:moveTo>
                      <a:pt x="0" y="0"/>
                    </a:moveTo>
                    <a:lnTo>
                      <a:pt x="1237504" y="0"/>
                    </a:lnTo>
                    <a:lnTo>
                      <a:pt x="1237504" y="177870"/>
                    </a:lnTo>
                    <a:lnTo>
                      <a:pt x="0" y="177870"/>
                    </a:lnTo>
                    <a:close/>
                  </a:path>
                </a:pathLst>
              </a:custGeom>
              <a:solidFill>
                <a:srgbClr val="7AC943"/>
              </a:solidFill>
            </p:spPr>
          </p:sp>
        </p:grpSp>
      </p:grpSp>
      <p:sp>
        <p:nvSpPr>
          <p:cNvPr id="13" name="TextBox 13"/>
          <p:cNvSpPr txBox="1"/>
          <p:nvPr/>
        </p:nvSpPr>
        <p:spPr>
          <a:xfrm>
            <a:off x="920673" y="2170686"/>
            <a:ext cx="16796724" cy="19747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580"/>
              </a:lnSpc>
            </a:pPr>
            <a:r>
              <a:rPr lang="es-ES_tradnl" sz="7580" dirty="0">
                <a:solidFill>
                  <a:srgbClr val="1D1D1B"/>
                </a:solidFill>
                <a:latin typeface="Cooper Hewitt Bold"/>
              </a:rPr>
              <a:t>Cuéntenme un poco de ustedes</a:t>
            </a:r>
          </a:p>
          <a:p>
            <a:pPr algn="ctr">
              <a:lnSpc>
                <a:spcPts val="7580"/>
              </a:lnSpc>
            </a:pPr>
            <a:r>
              <a:rPr lang="es-ES_tradnl" sz="7580" dirty="0">
                <a:solidFill>
                  <a:srgbClr val="1D1D1B"/>
                </a:solidFill>
                <a:latin typeface="Cooper Hewitt Bold"/>
              </a:rPr>
              <a:t>  	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929966" y="575222"/>
            <a:ext cx="4218404" cy="906957"/>
          </a:xfrm>
          <a:prstGeom prst="rect">
            <a:avLst/>
          </a:prstGeom>
        </p:spPr>
      </p:pic>
      <p:sp>
        <p:nvSpPr>
          <p:cNvPr id="16" name="TextBox 16">
            <a:extLst>
              <a:ext uri="{FF2B5EF4-FFF2-40B4-BE49-F238E27FC236}">
                <a16:creationId xmlns:a16="http://schemas.microsoft.com/office/drawing/2014/main" id="{E8D7A998-A714-E290-01DD-A29D61C51AAE}"/>
              </a:ext>
            </a:extLst>
          </p:cNvPr>
          <p:cNvSpPr txBox="1"/>
          <p:nvPr/>
        </p:nvSpPr>
        <p:spPr>
          <a:xfrm>
            <a:off x="1203735" y="3987097"/>
            <a:ext cx="16230600" cy="62077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71500" indent="-571500">
              <a:lnSpc>
                <a:spcPts val="4400"/>
              </a:lnSpc>
              <a:buFont typeface="Arial" panose="020B0604020202020204" pitchFamily="34" charset="0"/>
              <a:buChar char="•"/>
            </a:pPr>
            <a:r>
              <a:rPr lang="es-ES_tradnl" sz="4000" dirty="0">
                <a:solidFill>
                  <a:srgbClr val="000000"/>
                </a:solidFill>
                <a:latin typeface="Cooper Hewitt"/>
              </a:rPr>
              <a:t>Su nombre y como le gusta que le llamen</a:t>
            </a:r>
          </a:p>
          <a:p>
            <a:pPr marL="571500" indent="-571500">
              <a:lnSpc>
                <a:spcPts val="4400"/>
              </a:lnSpc>
              <a:buFont typeface="Arial" panose="020B0604020202020204" pitchFamily="34" charset="0"/>
              <a:buChar char="•"/>
            </a:pPr>
            <a:endParaRPr lang="es-ES_tradnl" sz="4000" dirty="0">
              <a:solidFill>
                <a:srgbClr val="000000"/>
              </a:solidFill>
              <a:latin typeface="Cooper Hewitt"/>
            </a:endParaRPr>
          </a:p>
          <a:p>
            <a:pPr marL="571500" indent="-571500">
              <a:lnSpc>
                <a:spcPts val="4400"/>
              </a:lnSpc>
              <a:buFont typeface="Arial" panose="020B0604020202020204" pitchFamily="34" charset="0"/>
              <a:buChar char="•"/>
            </a:pPr>
            <a:r>
              <a:rPr lang="es-ES_tradnl" sz="4000" dirty="0">
                <a:solidFill>
                  <a:srgbClr val="000000"/>
                </a:solidFill>
                <a:latin typeface="Cooper Hewitt"/>
              </a:rPr>
              <a:t>De donde y que colegio vienen (todavía no conozco todas las ciudades, y menos idea de los colegios </a:t>
            </a:r>
            <a:r>
              <a:rPr lang="es-ES_tradnl" sz="4000" dirty="0"/>
              <a:t>🙃 )</a:t>
            </a:r>
          </a:p>
          <a:p>
            <a:pPr marL="571500" indent="-571500">
              <a:lnSpc>
                <a:spcPts val="4400"/>
              </a:lnSpc>
              <a:buFont typeface="Arial" panose="020B0604020202020204" pitchFamily="34" charset="0"/>
              <a:buChar char="•"/>
            </a:pPr>
            <a:endParaRPr lang="es-ES_tradnl" sz="4000" dirty="0"/>
          </a:p>
          <a:p>
            <a:pPr marL="571500" indent="-571500">
              <a:lnSpc>
                <a:spcPts val="4400"/>
              </a:lnSpc>
              <a:buFont typeface="Arial" panose="020B0604020202020204" pitchFamily="34" charset="0"/>
              <a:buChar char="•"/>
            </a:pPr>
            <a:r>
              <a:rPr lang="es-ES_tradnl" sz="4000" dirty="0">
                <a:solidFill>
                  <a:srgbClr val="000000"/>
                </a:solidFill>
                <a:latin typeface="Cooper Hewitt"/>
              </a:rPr>
              <a:t>¿ Qué le gusta hacer en su tiempo libre?</a:t>
            </a:r>
          </a:p>
          <a:p>
            <a:pPr marL="571500" indent="-571500">
              <a:lnSpc>
                <a:spcPts val="4400"/>
              </a:lnSpc>
              <a:buFont typeface="Arial" panose="020B0604020202020204" pitchFamily="34" charset="0"/>
              <a:buChar char="•"/>
            </a:pPr>
            <a:endParaRPr lang="es-ES_tradnl" sz="4000" dirty="0"/>
          </a:p>
          <a:p>
            <a:pPr marL="571500" indent="-571500">
              <a:lnSpc>
                <a:spcPts val="4400"/>
              </a:lnSpc>
              <a:buFont typeface="Arial" panose="020B0604020202020204" pitchFamily="34" charset="0"/>
              <a:buChar char="•"/>
            </a:pPr>
            <a:r>
              <a:rPr lang="es-ES_tradnl" sz="4000" dirty="0">
                <a:solidFill>
                  <a:srgbClr val="000000"/>
                </a:solidFill>
                <a:latin typeface="Cooper Hewitt"/>
              </a:rPr>
              <a:t>¿ Que quieren ser cuando sean “grandes”?</a:t>
            </a:r>
          </a:p>
          <a:p>
            <a:pPr marL="571500" indent="-571500">
              <a:lnSpc>
                <a:spcPts val="4400"/>
              </a:lnSpc>
              <a:buFont typeface="Arial" panose="020B0604020202020204" pitchFamily="34" charset="0"/>
              <a:buChar char="•"/>
            </a:pPr>
            <a:endParaRPr lang="es-ES_tradnl" sz="4000" dirty="0">
              <a:solidFill>
                <a:srgbClr val="000000"/>
              </a:solidFill>
              <a:latin typeface="Cooper Hewitt"/>
            </a:endParaRPr>
          </a:p>
          <a:p>
            <a:pPr marL="571500" indent="-571500">
              <a:lnSpc>
                <a:spcPts val="4400"/>
              </a:lnSpc>
              <a:buFont typeface="Arial" panose="020B0604020202020204" pitchFamily="34" charset="0"/>
              <a:buChar char="•"/>
            </a:pPr>
            <a:endParaRPr lang="es-ES_tradnl" sz="4000" dirty="0">
              <a:solidFill>
                <a:srgbClr val="000000"/>
              </a:solidFill>
              <a:latin typeface="Cooper Hewitt"/>
            </a:endParaRPr>
          </a:p>
          <a:p>
            <a:pPr marL="571500" indent="-571500">
              <a:lnSpc>
                <a:spcPts val="4400"/>
              </a:lnSpc>
              <a:buFont typeface="Arial" panose="020B0604020202020204" pitchFamily="34" charset="0"/>
              <a:buChar char="•"/>
            </a:pPr>
            <a:endParaRPr lang="es-ES_tradnl" sz="4000" dirty="0">
              <a:solidFill>
                <a:srgbClr val="000000"/>
              </a:solidFill>
              <a:latin typeface="Cooper Hewitt"/>
            </a:endParaRPr>
          </a:p>
        </p:txBody>
      </p:sp>
    </p:spTree>
    <p:extLst>
      <p:ext uri="{BB962C8B-B14F-4D97-AF65-F5344CB8AC3E}">
        <p14:creationId xmlns:p14="http://schemas.microsoft.com/office/powerpoint/2010/main" val="33842677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1237504" cy="69609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37504" cy="696096"/>
            </a:xfrm>
            <a:custGeom>
              <a:avLst/>
              <a:gdLst/>
              <a:ahLst/>
              <a:cxnLst/>
              <a:rect l="l" t="t" r="r" b="b"/>
              <a:pathLst>
                <a:path w="1237504" h="696096">
                  <a:moveTo>
                    <a:pt x="0" y="0"/>
                  </a:moveTo>
                  <a:lnTo>
                    <a:pt x="1237504" y="0"/>
                  </a:lnTo>
                  <a:lnTo>
                    <a:pt x="1237504" y="696096"/>
                  </a:lnTo>
                  <a:lnTo>
                    <a:pt x="0" y="696096"/>
                  </a:lnTo>
                  <a:close/>
                </a:path>
              </a:pathLst>
            </a:custGeom>
            <a:solidFill>
              <a:srgbClr val="7AC943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0973122" y="9761190"/>
            <a:ext cx="3656634" cy="525810"/>
            <a:chOff x="0" y="0"/>
            <a:chExt cx="1059833" cy="1524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059833" cy="152400"/>
            </a:xfrm>
            <a:custGeom>
              <a:avLst/>
              <a:gdLst/>
              <a:ahLst/>
              <a:cxnLst/>
              <a:rect l="l" t="t" r="r" b="b"/>
              <a:pathLst>
                <a:path w="1059833" h="152400">
                  <a:moveTo>
                    <a:pt x="0" y="0"/>
                  </a:moveTo>
                  <a:lnTo>
                    <a:pt x="1059833" y="0"/>
                  </a:lnTo>
                  <a:lnTo>
                    <a:pt x="1059833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FFDD00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7316488" y="9761190"/>
            <a:ext cx="3656634" cy="525810"/>
            <a:chOff x="0" y="0"/>
            <a:chExt cx="1059833" cy="1524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059833" cy="152400"/>
            </a:xfrm>
            <a:custGeom>
              <a:avLst/>
              <a:gdLst/>
              <a:ahLst/>
              <a:cxnLst/>
              <a:rect l="l" t="t" r="r" b="b"/>
              <a:pathLst>
                <a:path w="1059833" h="152400">
                  <a:moveTo>
                    <a:pt x="0" y="0"/>
                  </a:moveTo>
                  <a:lnTo>
                    <a:pt x="1059833" y="0"/>
                  </a:lnTo>
                  <a:lnTo>
                    <a:pt x="1059833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F2A413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3658244" y="9761190"/>
            <a:ext cx="3658244" cy="525810"/>
            <a:chOff x="0" y="0"/>
            <a:chExt cx="1615439" cy="23219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615439" cy="232192"/>
            </a:xfrm>
            <a:custGeom>
              <a:avLst/>
              <a:gdLst/>
              <a:ahLst/>
              <a:cxnLst/>
              <a:rect l="l" t="t" r="r" b="b"/>
              <a:pathLst>
                <a:path w="1615439" h="232192">
                  <a:moveTo>
                    <a:pt x="0" y="0"/>
                  </a:moveTo>
                  <a:lnTo>
                    <a:pt x="1615439" y="0"/>
                  </a:lnTo>
                  <a:lnTo>
                    <a:pt x="1615439" y="232192"/>
                  </a:lnTo>
                  <a:lnTo>
                    <a:pt x="0" y="232192"/>
                  </a:lnTo>
                  <a:close/>
                </a:path>
              </a:pathLst>
            </a:custGeom>
            <a:solidFill>
              <a:srgbClr val="F27D05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0" y="9761190"/>
            <a:ext cx="3658244" cy="525810"/>
            <a:chOff x="0" y="0"/>
            <a:chExt cx="1237504" cy="17787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237504" cy="177870"/>
            </a:xfrm>
            <a:custGeom>
              <a:avLst/>
              <a:gdLst/>
              <a:ahLst/>
              <a:cxnLst/>
              <a:rect l="l" t="t" r="r" b="b"/>
              <a:pathLst>
                <a:path w="1237504" h="177870">
                  <a:moveTo>
                    <a:pt x="0" y="0"/>
                  </a:moveTo>
                  <a:lnTo>
                    <a:pt x="1237504" y="0"/>
                  </a:lnTo>
                  <a:lnTo>
                    <a:pt x="1237504" y="177870"/>
                  </a:lnTo>
                  <a:lnTo>
                    <a:pt x="0" y="177870"/>
                  </a:lnTo>
                  <a:close/>
                </a:path>
              </a:pathLst>
            </a:custGeom>
            <a:solidFill>
              <a:srgbClr val="F24405"/>
            </a:solidFill>
          </p:spPr>
        </p:sp>
      </p:grpSp>
      <p:sp>
        <p:nvSpPr>
          <p:cNvPr id="12" name="TextBox 12"/>
          <p:cNvSpPr txBox="1"/>
          <p:nvPr/>
        </p:nvSpPr>
        <p:spPr>
          <a:xfrm>
            <a:off x="976027" y="2084954"/>
            <a:ext cx="16283273" cy="60408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580"/>
              </a:lnSpc>
            </a:pPr>
            <a:r>
              <a:rPr lang="en-US" sz="7580">
                <a:solidFill>
                  <a:srgbClr val="FFFFFF"/>
                </a:solidFill>
                <a:latin typeface="Cooper Hewitt Bold"/>
              </a:rPr>
              <a:t>Actividad: </a:t>
            </a:r>
          </a:p>
          <a:p>
            <a:pPr>
              <a:lnSpc>
                <a:spcPts val="7580"/>
              </a:lnSpc>
            </a:pPr>
            <a:endParaRPr lang="en-US" sz="7580">
              <a:solidFill>
                <a:srgbClr val="FFFFFF"/>
              </a:solidFill>
              <a:latin typeface="Cooper Hewitt Bold"/>
            </a:endParaRPr>
          </a:p>
          <a:p>
            <a:pPr>
              <a:lnSpc>
                <a:spcPts val="7580"/>
              </a:lnSpc>
            </a:pPr>
            <a:r>
              <a:rPr lang="en-US" sz="7580">
                <a:solidFill>
                  <a:srgbClr val="FFFFFF"/>
                </a:solidFill>
                <a:latin typeface="Cooper Hewitt Bold"/>
              </a:rPr>
              <a:t>¿Cuál es LA pregunta que usted quisiera resolver estudiando economía?</a:t>
            </a:r>
          </a:p>
          <a:p>
            <a:pPr>
              <a:lnSpc>
                <a:spcPts val="7580"/>
              </a:lnSpc>
            </a:pPr>
            <a:endParaRPr lang="en-US" sz="7580">
              <a:solidFill>
                <a:srgbClr val="FFFFFF"/>
              </a:solidFill>
              <a:latin typeface="Cooper Hewitt Bold"/>
            </a:endParaRP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976027" y="572484"/>
            <a:ext cx="4218404" cy="909694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761190"/>
            <a:ext cx="18288000" cy="525810"/>
            <a:chOff x="0" y="0"/>
            <a:chExt cx="24384000" cy="701080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4877659" cy="701080"/>
              <a:chOff x="0" y="0"/>
              <a:chExt cx="1237504" cy="17787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1237504" cy="177870"/>
              </a:xfrm>
              <a:custGeom>
                <a:avLst/>
                <a:gdLst/>
                <a:ahLst/>
                <a:cxnLst/>
                <a:rect l="l" t="t" r="r" b="b"/>
                <a:pathLst>
                  <a:path w="1237504" h="177870">
                    <a:moveTo>
                      <a:pt x="0" y="0"/>
                    </a:moveTo>
                    <a:lnTo>
                      <a:pt x="1237504" y="0"/>
                    </a:lnTo>
                    <a:lnTo>
                      <a:pt x="1237504" y="177870"/>
                    </a:lnTo>
                    <a:lnTo>
                      <a:pt x="0" y="177870"/>
                    </a:lnTo>
                    <a:close/>
                  </a:path>
                </a:pathLst>
              </a:custGeom>
              <a:solidFill>
                <a:srgbClr val="F24405"/>
              </a:solidFill>
            </p:spPr>
          </p:sp>
        </p:grpSp>
        <p:grpSp>
          <p:nvGrpSpPr>
            <p:cNvPr id="5" name="Group 5"/>
            <p:cNvGrpSpPr/>
            <p:nvPr/>
          </p:nvGrpSpPr>
          <p:grpSpPr>
            <a:xfrm>
              <a:off x="4877659" y="0"/>
              <a:ext cx="4877659" cy="701080"/>
              <a:chOff x="0" y="0"/>
              <a:chExt cx="1237504" cy="17787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1237504" cy="177870"/>
              </a:xfrm>
              <a:custGeom>
                <a:avLst/>
                <a:gdLst/>
                <a:ahLst/>
                <a:cxnLst/>
                <a:rect l="l" t="t" r="r" b="b"/>
                <a:pathLst>
                  <a:path w="1237504" h="177870">
                    <a:moveTo>
                      <a:pt x="0" y="0"/>
                    </a:moveTo>
                    <a:lnTo>
                      <a:pt x="1237504" y="0"/>
                    </a:lnTo>
                    <a:lnTo>
                      <a:pt x="1237504" y="177870"/>
                    </a:lnTo>
                    <a:lnTo>
                      <a:pt x="0" y="177870"/>
                    </a:lnTo>
                    <a:close/>
                  </a:path>
                </a:pathLst>
              </a:custGeom>
              <a:solidFill>
                <a:srgbClr val="F27D05"/>
              </a:solidFill>
            </p:spPr>
          </p:sp>
        </p:grpSp>
        <p:grpSp>
          <p:nvGrpSpPr>
            <p:cNvPr id="7" name="Group 7"/>
            <p:cNvGrpSpPr/>
            <p:nvPr/>
          </p:nvGrpSpPr>
          <p:grpSpPr>
            <a:xfrm>
              <a:off x="9753171" y="0"/>
              <a:ext cx="4877659" cy="701080"/>
              <a:chOff x="0" y="0"/>
              <a:chExt cx="1237504" cy="17787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1237504" cy="177870"/>
              </a:xfrm>
              <a:custGeom>
                <a:avLst/>
                <a:gdLst/>
                <a:ahLst/>
                <a:cxnLst/>
                <a:rect l="l" t="t" r="r" b="b"/>
                <a:pathLst>
                  <a:path w="1237504" h="177870">
                    <a:moveTo>
                      <a:pt x="0" y="0"/>
                    </a:moveTo>
                    <a:lnTo>
                      <a:pt x="1237504" y="0"/>
                    </a:lnTo>
                    <a:lnTo>
                      <a:pt x="1237504" y="177870"/>
                    </a:lnTo>
                    <a:lnTo>
                      <a:pt x="0" y="177870"/>
                    </a:lnTo>
                    <a:close/>
                  </a:path>
                </a:pathLst>
              </a:custGeom>
              <a:solidFill>
                <a:srgbClr val="F2A413"/>
              </a:solidFill>
            </p:spPr>
          </p:sp>
        </p:grpSp>
        <p:grpSp>
          <p:nvGrpSpPr>
            <p:cNvPr id="9" name="Group 9"/>
            <p:cNvGrpSpPr/>
            <p:nvPr/>
          </p:nvGrpSpPr>
          <p:grpSpPr>
            <a:xfrm>
              <a:off x="14630829" y="0"/>
              <a:ext cx="4877659" cy="701080"/>
              <a:chOff x="0" y="0"/>
              <a:chExt cx="1237504" cy="17787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1237504" cy="177870"/>
              </a:xfrm>
              <a:custGeom>
                <a:avLst/>
                <a:gdLst/>
                <a:ahLst/>
                <a:cxnLst/>
                <a:rect l="l" t="t" r="r" b="b"/>
                <a:pathLst>
                  <a:path w="1237504" h="177870">
                    <a:moveTo>
                      <a:pt x="0" y="0"/>
                    </a:moveTo>
                    <a:lnTo>
                      <a:pt x="1237504" y="0"/>
                    </a:lnTo>
                    <a:lnTo>
                      <a:pt x="1237504" y="177870"/>
                    </a:lnTo>
                    <a:lnTo>
                      <a:pt x="0" y="177870"/>
                    </a:lnTo>
                    <a:close/>
                  </a:path>
                </a:pathLst>
              </a:custGeom>
              <a:solidFill>
                <a:srgbClr val="FFDD00"/>
              </a:solidFill>
            </p:spPr>
          </p:sp>
        </p:grpSp>
        <p:grpSp>
          <p:nvGrpSpPr>
            <p:cNvPr id="11" name="Group 11"/>
            <p:cNvGrpSpPr/>
            <p:nvPr/>
          </p:nvGrpSpPr>
          <p:grpSpPr>
            <a:xfrm>
              <a:off x="19506341" y="0"/>
              <a:ext cx="4877659" cy="701080"/>
              <a:chOff x="0" y="0"/>
              <a:chExt cx="1237504" cy="17787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1237504" cy="177870"/>
              </a:xfrm>
              <a:custGeom>
                <a:avLst/>
                <a:gdLst/>
                <a:ahLst/>
                <a:cxnLst/>
                <a:rect l="l" t="t" r="r" b="b"/>
                <a:pathLst>
                  <a:path w="1237504" h="177870">
                    <a:moveTo>
                      <a:pt x="0" y="0"/>
                    </a:moveTo>
                    <a:lnTo>
                      <a:pt x="1237504" y="0"/>
                    </a:lnTo>
                    <a:lnTo>
                      <a:pt x="1237504" y="177870"/>
                    </a:lnTo>
                    <a:lnTo>
                      <a:pt x="0" y="177870"/>
                    </a:lnTo>
                    <a:close/>
                  </a:path>
                </a:pathLst>
              </a:custGeom>
              <a:solidFill>
                <a:srgbClr val="7AC943"/>
              </a:solidFill>
            </p:spPr>
          </p:sp>
        </p:grpSp>
      </p:grpSp>
      <p:sp>
        <p:nvSpPr>
          <p:cNvPr id="13" name="TextBox 13"/>
          <p:cNvSpPr txBox="1"/>
          <p:nvPr/>
        </p:nvSpPr>
        <p:spPr>
          <a:xfrm>
            <a:off x="696364" y="3337784"/>
            <a:ext cx="12429590" cy="6203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99"/>
              </a:lnSpc>
            </a:pPr>
            <a:r>
              <a:rPr lang="en-US" sz="3999">
                <a:solidFill>
                  <a:srgbClr val="000000"/>
                </a:solidFill>
                <a:latin typeface="Cooper Hewitt"/>
              </a:rPr>
              <a:t>1.Escriba la pregunta en los dos papeles que entregamos. </a:t>
            </a:r>
          </a:p>
          <a:p>
            <a:pPr>
              <a:lnSpc>
                <a:spcPts val="2200"/>
              </a:lnSpc>
            </a:pPr>
            <a:endParaRPr lang="en-US" sz="3999">
              <a:solidFill>
                <a:srgbClr val="000000"/>
              </a:solidFill>
              <a:latin typeface="Cooper Hewitt"/>
            </a:endParaRPr>
          </a:p>
          <a:p>
            <a:pPr>
              <a:lnSpc>
                <a:spcPts val="4399"/>
              </a:lnSpc>
            </a:pPr>
            <a:r>
              <a:rPr lang="en-US" sz="3999">
                <a:solidFill>
                  <a:srgbClr val="000000"/>
                </a:solidFill>
                <a:latin typeface="Cooper Hewitt"/>
              </a:rPr>
              <a:t>2.Meta uno de esos papeles en el sobre y marque el sobre con su nombre completo. </a:t>
            </a:r>
          </a:p>
          <a:p>
            <a:pPr>
              <a:lnSpc>
                <a:spcPts val="2200"/>
              </a:lnSpc>
            </a:pPr>
            <a:endParaRPr lang="en-US" sz="3999">
              <a:solidFill>
                <a:srgbClr val="000000"/>
              </a:solidFill>
              <a:latin typeface="Cooper Hewitt"/>
            </a:endParaRPr>
          </a:p>
          <a:p>
            <a:pPr>
              <a:lnSpc>
                <a:spcPts val="4399"/>
              </a:lnSpc>
            </a:pPr>
            <a:r>
              <a:rPr lang="en-US" sz="3999">
                <a:solidFill>
                  <a:srgbClr val="000000"/>
                </a:solidFill>
                <a:latin typeface="Cooper Hewitt"/>
              </a:rPr>
              <a:t>3.El otro papel déjelo por fuera del sobre. No necesita marcarlo.</a:t>
            </a:r>
          </a:p>
          <a:p>
            <a:pPr>
              <a:lnSpc>
                <a:spcPts val="2200"/>
              </a:lnSpc>
            </a:pPr>
            <a:endParaRPr lang="en-US" sz="3999">
              <a:solidFill>
                <a:srgbClr val="000000"/>
              </a:solidFill>
              <a:latin typeface="Cooper Hewitt"/>
            </a:endParaRPr>
          </a:p>
          <a:p>
            <a:pPr>
              <a:lnSpc>
                <a:spcPts val="4399"/>
              </a:lnSpc>
            </a:pPr>
            <a:r>
              <a:rPr lang="en-US" sz="3999">
                <a:solidFill>
                  <a:srgbClr val="000000"/>
                </a:solidFill>
                <a:latin typeface="Cooper Hewitt"/>
              </a:rPr>
              <a:t>4.Entréguele todo al profesorx que está con usted. </a:t>
            </a:r>
          </a:p>
          <a:p>
            <a:pPr>
              <a:lnSpc>
                <a:spcPts val="2200"/>
              </a:lnSpc>
            </a:pPr>
            <a:endParaRPr lang="en-US" sz="3999">
              <a:solidFill>
                <a:srgbClr val="000000"/>
              </a:solidFill>
              <a:latin typeface="Cooper Hewitt"/>
            </a:endParaRPr>
          </a:p>
          <a:p>
            <a:pPr>
              <a:lnSpc>
                <a:spcPts val="4399"/>
              </a:lnSpc>
            </a:pPr>
            <a:r>
              <a:rPr lang="en-US" sz="3999">
                <a:solidFill>
                  <a:srgbClr val="000000"/>
                </a:solidFill>
                <a:latin typeface="Cooper Hewitt"/>
              </a:rPr>
              <a:t>5.Diligencie el forms (escanear código QR). </a:t>
            </a:r>
          </a:p>
          <a:p>
            <a:pPr>
              <a:lnSpc>
                <a:spcPts val="4399"/>
              </a:lnSpc>
            </a:pPr>
            <a:endParaRPr lang="en-US" sz="3999">
              <a:solidFill>
                <a:srgbClr val="000000"/>
              </a:solidFill>
              <a:latin typeface="Cooper Hewitt"/>
            </a:endParaRP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3458290" y="3988984"/>
            <a:ext cx="4526197" cy="4526197"/>
          </a:xfrm>
          <a:prstGeom prst="rect">
            <a:avLst/>
          </a:prstGeom>
        </p:spPr>
      </p:pic>
      <p:grpSp>
        <p:nvGrpSpPr>
          <p:cNvPr id="15" name="Group 15"/>
          <p:cNvGrpSpPr/>
          <p:nvPr/>
        </p:nvGrpSpPr>
        <p:grpSpPr>
          <a:xfrm>
            <a:off x="0" y="622097"/>
            <a:ext cx="17984487" cy="2120878"/>
            <a:chOff x="0" y="0"/>
            <a:chExt cx="6516411" cy="885205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516412" cy="885205"/>
            </a:xfrm>
            <a:custGeom>
              <a:avLst/>
              <a:gdLst/>
              <a:ahLst/>
              <a:cxnLst/>
              <a:rect l="l" t="t" r="r" b="b"/>
              <a:pathLst>
                <a:path w="6516412" h="885205">
                  <a:moveTo>
                    <a:pt x="6391951" y="885205"/>
                  </a:moveTo>
                  <a:lnTo>
                    <a:pt x="124460" y="885205"/>
                  </a:lnTo>
                  <a:cubicBezTo>
                    <a:pt x="55880" y="885205"/>
                    <a:pt x="0" y="829325"/>
                    <a:pt x="0" y="76074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391951" y="0"/>
                  </a:lnTo>
                  <a:cubicBezTo>
                    <a:pt x="6460531" y="0"/>
                    <a:pt x="6516412" y="55880"/>
                    <a:pt x="6516412" y="124460"/>
                  </a:cubicBezTo>
                  <a:lnTo>
                    <a:pt x="6516412" y="760745"/>
                  </a:lnTo>
                  <a:cubicBezTo>
                    <a:pt x="6516412" y="829325"/>
                    <a:pt x="6460531" y="885205"/>
                    <a:pt x="6391951" y="885205"/>
                  </a:cubicBezTo>
                  <a:close/>
                </a:path>
              </a:pathLst>
            </a:custGeom>
            <a:solidFill>
              <a:srgbClr val="033C76"/>
            </a:solidFill>
          </p:spPr>
        </p:sp>
      </p:grpSp>
      <p:sp>
        <p:nvSpPr>
          <p:cNvPr id="17" name="TextBox 17"/>
          <p:cNvSpPr txBox="1"/>
          <p:nvPr/>
        </p:nvSpPr>
        <p:spPr>
          <a:xfrm>
            <a:off x="696364" y="962025"/>
            <a:ext cx="16962325" cy="1743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00"/>
              </a:lnSpc>
            </a:pPr>
            <a:r>
              <a:rPr lang="en-US" sz="6000" dirty="0">
                <a:solidFill>
                  <a:srgbClr val="FFFFFF"/>
                </a:solidFill>
                <a:latin typeface="Cooper Hewitt Bold"/>
              </a:rPr>
              <a:t>¿</a:t>
            </a:r>
            <a:r>
              <a:rPr lang="en-US" sz="6000" dirty="0" err="1">
                <a:solidFill>
                  <a:srgbClr val="FFFFFF"/>
                </a:solidFill>
                <a:latin typeface="Cooper Hewitt Bold"/>
              </a:rPr>
              <a:t>Cuál</a:t>
            </a:r>
            <a:r>
              <a:rPr lang="en-US" sz="6000" dirty="0">
                <a:solidFill>
                  <a:srgbClr val="FFFFFF"/>
                </a:solidFill>
                <a:latin typeface="Cooper Hewitt Bold"/>
              </a:rPr>
              <a:t> es LA </a:t>
            </a:r>
            <a:r>
              <a:rPr lang="en-US" sz="6000" dirty="0" err="1">
                <a:solidFill>
                  <a:srgbClr val="FFFFFF"/>
                </a:solidFill>
                <a:latin typeface="Cooper Hewitt Bold"/>
              </a:rPr>
              <a:t>pregunta</a:t>
            </a:r>
            <a:r>
              <a:rPr lang="en-US" sz="6000" dirty="0">
                <a:solidFill>
                  <a:srgbClr val="FFFFFF"/>
                </a:solidFill>
                <a:latin typeface="Cooper Hewitt Bold"/>
              </a:rPr>
              <a:t> que </a:t>
            </a:r>
            <a:r>
              <a:rPr lang="en-US" sz="6000" dirty="0" err="1">
                <a:solidFill>
                  <a:srgbClr val="FFFFFF"/>
                </a:solidFill>
                <a:latin typeface="Cooper Hewitt Bold"/>
              </a:rPr>
              <a:t>usted</a:t>
            </a:r>
            <a:r>
              <a:rPr lang="en-US" sz="6000" dirty="0">
                <a:solidFill>
                  <a:srgbClr val="FFFFFF"/>
                </a:solidFill>
                <a:latin typeface="Cooper Hewitt Bold"/>
              </a:rPr>
              <a:t> </a:t>
            </a:r>
            <a:r>
              <a:rPr lang="en-US" sz="6000" dirty="0" err="1">
                <a:solidFill>
                  <a:srgbClr val="FFFFFF"/>
                </a:solidFill>
                <a:latin typeface="Cooper Hewitt Bold"/>
              </a:rPr>
              <a:t>quisiera</a:t>
            </a:r>
            <a:r>
              <a:rPr lang="en-US" sz="6000" dirty="0">
                <a:solidFill>
                  <a:srgbClr val="FFFFFF"/>
                </a:solidFill>
                <a:latin typeface="Cooper Hewitt Bold"/>
              </a:rPr>
              <a:t> resolver </a:t>
            </a:r>
            <a:r>
              <a:rPr lang="en-US" sz="6000" dirty="0" err="1">
                <a:solidFill>
                  <a:srgbClr val="FFFFFF"/>
                </a:solidFill>
                <a:latin typeface="Cooper Hewitt Bold"/>
              </a:rPr>
              <a:t>estudiando</a:t>
            </a:r>
            <a:r>
              <a:rPr lang="en-US" sz="6000" dirty="0">
                <a:solidFill>
                  <a:srgbClr val="FFFFFF"/>
                </a:solidFill>
                <a:latin typeface="Cooper Hewitt Bold"/>
              </a:rPr>
              <a:t> </a:t>
            </a:r>
            <a:r>
              <a:rPr lang="en-US" sz="6000" dirty="0" err="1">
                <a:solidFill>
                  <a:srgbClr val="FFFFFF"/>
                </a:solidFill>
                <a:latin typeface="Cooper Hewitt Bold"/>
              </a:rPr>
              <a:t>economía</a:t>
            </a:r>
            <a:r>
              <a:rPr lang="en-US" sz="6000" dirty="0">
                <a:solidFill>
                  <a:srgbClr val="FFFFFF"/>
                </a:solidFill>
                <a:latin typeface="Cooper Hewitt Bold"/>
              </a:rPr>
              <a:t>?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809691" y="0"/>
            <a:ext cx="19097691" cy="10287000"/>
            <a:chOff x="0" y="0"/>
            <a:chExt cx="6460334" cy="347986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460334" cy="3479869"/>
            </a:xfrm>
            <a:custGeom>
              <a:avLst/>
              <a:gdLst/>
              <a:ahLst/>
              <a:cxnLst/>
              <a:rect l="l" t="t" r="r" b="b"/>
              <a:pathLst>
                <a:path w="6460334" h="3479869">
                  <a:moveTo>
                    <a:pt x="0" y="0"/>
                  </a:moveTo>
                  <a:lnTo>
                    <a:pt x="6460334" y="0"/>
                  </a:lnTo>
                  <a:lnTo>
                    <a:pt x="6460334" y="3479869"/>
                  </a:lnTo>
                  <a:lnTo>
                    <a:pt x="0" y="3479869"/>
                  </a:lnTo>
                  <a:close/>
                </a:path>
              </a:pathLst>
            </a:custGeom>
            <a:solidFill>
              <a:srgbClr val="F27D05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9761190"/>
            <a:ext cx="3658244" cy="525810"/>
            <a:chOff x="0" y="0"/>
            <a:chExt cx="1237504" cy="17787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237504" cy="177870"/>
            </a:xfrm>
            <a:custGeom>
              <a:avLst/>
              <a:gdLst/>
              <a:ahLst/>
              <a:cxnLst/>
              <a:rect l="l" t="t" r="r" b="b"/>
              <a:pathLst>
                <a:path w="1237504" h="177870">
                  <a:moveTo>
                    <a:pt x="0" y="0"/>
                  </a:moveTo>
                  <a:lnTo>
                    <a:pt x="1237504" y="0"/>
                  </a:lnTo>
                  <a:lnTo>
                    <a:pt x="1237504" y="177870"/>
                  </a:lnTo>
                  <a:lnTo>
                    <a:pt x="0" y="177870"/>
                  </a:lnTo>
                  <a:close/>
                </a:path>
              </a:pathLst>
            </a:custGeom>
            <a:solidFill>
              <a:srgbClr val="F24405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7314878" y="9761190"/>
            <a:ext cx="3658244" cy="525810"/>
            <a:chOff x="0" y="0"/>
            <a:chExt cx="1237504" cy="17787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237504" cy="177870"/>
            </a:xfrm>
            <a:custGeom>
              <a:avLst/>
              <a:gdLst/>
              <a:ahLst/>
              <a:cxnLst/>
              <a:rect l="l" t="t" r="r" b="b"/>
              <a:pathLst>
                <a:path w="1237504" h="177870">
                  <a:moveTo>
                    <a:pt x="0" y="0"/>
                  </a:moveTo>
                  <a:lnTo>
                    <a:pt x="1237504" y="0"/>
                  </a:lnTo>
                  <a:lnTo>
                    <a:pt x="1237504" y="177870"/>
                  </a:lnTo>
                  <a:lnTo>
                    <a:pt x="0" y="177870"/>
                  </a:lnTo>
                  <a:close/>
                </a:path>
              </a:pathLst>
            </a:custGeom>
            <a:solidFill>
              <a:srgbClr val="F2A413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10973122" y="9761190"/>
            <a:ext cx="3658244" cy="525810"/>
            <a:chOff x="0" y="0"/>
            <a:chExt cx="1237504" cy="17787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237504" cy="177870"/>
            </a:xfrm>
            <a:custGeom>
              <a:avLst/>
              <a:gdLst/>
              <a:ahLst/>
              <a:cxnLst/>
              <a:rect l="l" t="t" r="r" b="b"/>
              <a:pathLst>
                <a:path w="1237504" h="177870">
                  <a:moveTo>
                    <a:pt x="0" y="0"/>
                  </a:moveTo>
                  <a:lnTo>
                    <a:pt x="1237504" y="0"/>
                  </a:lnTo>
                  <a:lnTo>
                    <a:pt x="1237504" y="177870"/>
                  </a:lnTo>
                  <a:lnTo>
                    <a:pt x="0" y="177870"/>
                  </a:lnTo>
                  <a:close/>
                </a:path>
              </a:pathLst>
            </a:custGeom>
            <a:solidFill>
              <a:srgbClr val="FFDD00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14629756" y="9761190"/>
            <a:ext cx="3658244" cy="525810"/>
            <a:chOff x="0" y="0"/>
            <a:chExt cx="1237504" cy="17787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237504" cy="177870"/>
            </a:xfrm>
            <a:custGeom>
              <a:avLst/>
              <a:gdLst/>
              <a:ahLst/>
              <a:cxnLst/>
              <a:rect l="l" t="t" r="r" b="b"/>
              <a:pathLst>
                <a:path w="1237504" h="177870">
                  <a:moveTo>
                    <a:pt x="0" y="0"/>
                  </a:moveTo>
                  <a:lnTo>
                    <a:pt x="1237504" y="0"/>
                  </a:lnTo>
                  <a:lnTo>
                    <a:pt x="1237504" y="177870"/>
                  </a:lnTo>
                  <a:lnTo>
                    <a:pt x="0" y="177870"/>
                  </a:lnTo>
                  <a:close/>
                </a:path>
              </a:pathLst>
            </a:custGeom>
            <a:solidFill>
              <a:srgbClr val="7AC943"/>
            </a:solidFill>
          </p:spPr>
        </p:sp>
      </p:grpSp>
      <p:sp>
        <p:nvSpPr>
          <p:cNvPr id="12" name="TextBox 12"/>
          <p:cNvSpPr txBox="1"/>
          <p:nvPr/>
        </p:nvSpPr>
        <p:spPr>
          <a:xfrm>
            <a:off x="976027" y="3999479"/>
            <a:ext cx="16283273" cy="23082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000"/>
              </a:lnSpc>
            </a:pPr>
            <a:r>
              <a:rPr lang="en-US" sz="8000">
                <a:solidFill>
                  <a:srgbClr val="FFFFFF"/>
                </a:solidFill>
                <a:latin typeface="Cooper Hewitt Bold"/>
              </a:rPr>
              <a:t>Retos de economistas para el siglo XXI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976027" y="572484"/>
            <a:ext cx="4218404" cy="909694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0" y="9761190"/>
            <a:ext cx="18288000" cy="525810"/>
            <a:chOff x="0" y="0"/>
            <a:chExt cx="24384000" cy="701080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4877659" cy="701080"/>
              <a:chOff x="0" y="0"/>
              <a:chExt cx="1237504" cy="17787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1237504" cy="177870"/>
              </a:xfrm>
              <a:custGeom>
                <a:avLst/>
                <a:gdLst/>
                <a:ahLst/>
                <a:cxnLst/>
                <a:rect l="l" t="t" r="r" b="b"/>
                <a:pathLst>
                  <a:path w="1237504" h="177870">
                    <a:moveTo>
                      <a:pt x="0" y="0"/>
                    </a:moveTo>
                    <a:lnTo>
                      <a:pt x="1237504" y="0"/>
                    </a:lnTo>
                    <a:lnTo>
                      <a:pt x="1237504" y="177870"/>
                    </a:lnTo>
                    <a:lnTo>
                      <a:pt x="0" y="177870"/>
                    </a:lnTo>
                    <a:close/>
                  </a:path>
                </a:pathLst>
              </a:custGeom>
              <a:solidFill>
                <a:srgbClr val="F24405"/>
              </a:solidFill>
            </p:spPr>
          </p:sp>
        </p:grpSp>
        <p:grpSp>
          <p:nvGrpSpPr>
            <p:cNvPr id="6" name="Group 6"/>
            <p:cNvGrpSpPr/>
            <p:nvPr/>
          </p:nvGrpSpPr>
          <p:grpSpPr>
            <a:xfrm>
              <a:off x="4877659" y="0"/>
              <a:ext cx="4877659" cy="701080"/>
              <a:chOff x="0" y="0"/>
              <a:chExt cx="1237504" cy="17787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1237504" cy="177870"/>
              </a:xfrm>
              <a:custGeom>
                <a:avLst/>
                <a:gdLst/>
                <a:ahLst/>
                <a:cxnLst/>
                <a:rect l="l" t="t" r="r" b="b"/>
                <a:pathLst>
                  <a:path w="1237504" h="177870">
                    <a:moveTo>
                      <a:pt x="0" y="0"/>
                    </a:moveTo>
                    <a:lnTo>
                      <a:pt x="1237504" y="0"/>
                    </a:lnTo>
                    <a:lnTo>
                      <a:pt x="1237504" y="177870"/>
                    </a:lnTo>
                    <a:lnTo>
                      <a:pt x="0" y="177870"/>
                    </a:lnTo>
                    <a:close/>
                  </a:path>
                </a:pathLst>
              </a:custGeom>
              <a:solidFill>
                <a:srgbClr val="F27D05"/>
              </a:solidFill>
            </p:spPr>
          </p:sp>
        </p:grpSp>
        <p:grpSp>
          <p:nvGrpSpPr>
            <p:cNvPr id="8" name="Group 8"/>
            <p:cNvGrpSpPr/>
            <p:nvPr/>
          </p:nvGrpSpPr>
          <p:grpSpPr>
            <a:xfrm>
              <a:off x="9753171" y="0"/>
              <a:ext cx="4877659" cy="701080"/>
              <a:chOff x="0" y="0"/>
              <a:chExt cx="1237504" cy="17787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1237504" cy="177870"/>
              </a:xfrm>
              <a:custGeom>
                <a:avLst/>
                <a:gdLst/>
                <a:ahLst/>
                <a:cxnLst/>
                <a:rect l="l" t="t" r="r" b="b"/>
                <a:pathLst>
                  <a:path w="1237504" h="177870">
                    <a:moveTo>
                      <a:pt x="0" y="0"/>
                    </a:moveTo>
                    <a:lnTo>
                      <a:pt x="1237504" y="0"/>
                    </a:lnTo>
                    <a:lnTo>
                      <a:pt x="1237504" y="177870"/>
                    </a:lnTo>
                    <a:lnTo>
                      <a:pt x="0" y="177870"/>
                    </a:lnTo>
                    <a:close/>
                  </a:path>
                </a:pathLst>
              </a:custGeom>
              <a:solidFill>
                <a:srgbClr val="F2A413"/>
              </a:solidFill>
            </p:spPr>
          </p:sp>
        </p:grpSp>
        <p:grpSp>
          <p:nvGrpSpPr>
            <p:cNvPr id="10" name="Group 10"/>
            <p:cNvGrpSpPr/>
            <p:nvPr/>
          </p:nvGrpSpPr>
          <p:grpSpPr>
            <a:xfrm>
              <a:off x="14630829" y="0"/>
              <a:ext cx="4877659" cy="701080"/>
              <a:chOff x="0" y="0"/>
              <a:chExt cx="1237504" cy="17787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1237504" cy="177870"/>
              </a:xfrm>
              <a:custGeom>
                <a:avLst/>
                <a:gdLst/>
                <a:ahLst/>
                <a:cxnLst/>
                <a:rect l="l" t="t" r="r" b="b"/>
                <a:pathLst>
                  <a:path w="1237504" h="177870">
                    <a:moveTo>
                      <a:pt x="0" y="0"/>
                    </a:moveTo>
                    <a:lnTo>
                      <a:pt x="1237504" y="0"/>
                    </a:lnTo>
                    <a:lnTo>
                      <a:pt x="1237504" y="177870"/>
                    </a:lnTo>
                    <a:lnTo>
                      <a:pt x="0" y="177870"/>
                    </a:lnTo>
                    <a:close/>
                  </a:path>
                </a:pathLst>
              </a:custGeom>
              <a:solidFill>
                <a:srgbClr val="FFDD00"/>
              </a:solidFill>
            </p:spPr>
          </p:sp>
        </p:grpSp>
        <p:grpSp>
          <p:nvGrpSpPr>
            <p:cNvPr id="12" name="Group 12"/>
            <p:cNvGrpSpPr/>
            <p:nvPr/>
          </p:nvGrpSpPr>
          <p:grpSpPr>
            <a:xfrm>
              <a:off x="19506341" y="0"/>
              <a:ext cx="4877659" cy="701080"/>
              <a:chOff x="0" y="0"/>
              <a:chExt cx="1237504" cy="17787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1237504" cy="177870"/>
              </a:xfrm>
              <a:custGeom>
                <a:avLst/>
                <a:gdLst/>
                <a:ahLst/>
                <a:cxnLst/>
                <a:rect l="l" t="t" r="r" b="b"/>
                <a:pathLst>
                  <a:path w="1237504" h="177870">
                    <a:moveTo>
                      <a:pt x="0" y="0"/>
                    </a:moveTo>
                    <a:lnTo>
                      <a:pt x="1237504" y="0"/>
                    </a:lnTo>
                    <a:lnTo>
                      <a:pt x="1237504" y="177870"/>
                    </a:lnTo>
                    <a:lnTo>
                      <a:pt x="0" y="177870"/>
                    </a:lnTo>
                    <a:close/>
                  </a:path>
                </a:pathLst>
              </a:custGeom>
              <a:solidFill>
                <a:srgbClr val="7AC943"/>
              </a:solidFill>
            </p:spPr>
          </p:sp>
        </p:grpSp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976027" y="575222"/>
            <a:ext cx="4218404" cy="906957"/>
          </a:xfrm>
          <a:prstGeom prst="rect">
            <a:avLst/>
          </a:prstGeom>
        </p:spPr>
      </p:pic>
      <p:grpSp>
        <p:nvGrpSpPr>
          <p:cNvPr id="15" name="Group 15"/>
          <p:cNvGrpSpPr/>
          <p:nvPr/>
        </p:nvGrpSpPr>
        <p:grpSpPr>
          <a:xfrm>
            <a:off x="-1" y="1896321"/>
            <a:ext cx="17085735" cy="1360410"/>
            <a:chOff x="0" y="0"/>
            <a:chExt cx="8682190" cy="666886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682189" cy="666886"/>
            </a:xfrm>
            <a:custGeom>
              <a:avLst/>
              <a:gdLst/>
              <a:ahLst/>
              <a:cxnLst/>
              <a:rect l="l" t="t" r="r" b="b"/>
              <a:pathLst>
                <a:path w="8682189" h="666886">
                  <a:moveTo>
                    <a:pt x="8557730" y="666886"/>
                  </a:moveTo>
                  <a:lnTo>
                    <a:pt x="124460" y="666886"/>
                  </a:lnTo>
                  <a:cubicBezTo>
                    <a:pt x="55880" y="666886"/>
                    <a:pt x="0" y="611006"/>
                    <a:pt x="0" y="542426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8557730" y="0"/>
                  </a:lnTo>
                  <a:cubicBezTo>
                    <a:pt x="8626310" y="0"/>
                    <a:pt x="8682189" y="55880"/>
                    <a:pt x="8682189" y="124460"/>
                  </a:cubicBezTo>
                  <a:lnTo>
                    <a:pt x="8682189" y="542426"/>
                  </a:lnTo>
                  <a:cubicBezTo>
                    <a:pt x="8682189" y="611006"/>
                    <a:pt x="8626310" y="666886"/>
                    <a:pt x="8557730" y="666886"/>
                  </a:cubicBezTo>
                  <a:close/>
                </a:path>
              </a:pathLst>
            </a:custGeom>
            <a:solidFill>
              <a:srgbClr val="F27D05"/>
            </a:solidFill>
          </p:spPr>
        </p:sp>
      </p:grpSp>
      <p:sp>
        <p:nvSpPr>
          <p:cNvPr id="17" name="TextBox 17"/>
          <p:cNvSpPr txBox="1"/>
          <p:nvPr/>
        </p:nvSpPr>
        <p:spPr>
          <a:xfrm>
            <a:off x="976027" y="5026425"/>
            <a:ext cx="15743983" cy="40032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73435" lvl="1" indent="-386717">
              <a:lnSpc>
                <a:spcPts val="3940"/>
              </a:lnSpc>
              <a:buFont typeface="Arial"/>
              <a:buChar char="•"/>
            </a:pPr>
            <a:r>
              <a:rPr lang="en-US" sz="3582" dirty="0" err="1">
                <a:solidFill>
                  <a:srgbClr val="000000"/>
                </a:solidFill>
                <a:latin typeface="Cooper Hewitt"/>
              </a:rPr>
              <a:t>Automatización</a:t>
            </a:r>
            <a:r>
              <a:rPr lang="en-US" sz="3582" dirty="0">
                <a:solidFill>
                  <a:srgbClr val="000000"/>
                </a:solidFill>
                <a:latin typeface="Cooper Hewitt"/>
              </a:rPr>
              <a:t> y </a:t>
            </a:r>
            <a:r>
              <a:rPr lang="en-US" sz="3582" dirty="0" err="1">
                <a:solidFill>
                  <a:srgbClr val="000000"/>
                </a:solidFill>
                <a:latin typeface="Cooper Hewitt"/>
              </a:rPr>
              <a:t>tecnología</a:t>
            </a:r>
            <a:r>
              <a:rPr lang="en-US" sz="3582" dirty="0">
                <a:solidFill>
                  <a:srgbClr val="000000"/>
                </a:solidFill>
                <a:latin typeface="Cooper Hewitt"/>
              </a:rPr>
              <a:t>.​</a:t>
            </a:r>
          </a:p>
          <a:p>
            <a:pPr marL="773435" lvl="1" indent="-386717">
              <a:lnSpc>
                <a:spcPts val="3940"/>
              </a:lnSpc>
              <a:buFont typeface="Arial"/>
              <a:buChar char="•"/>
            </a:pPr>
            <a:r>
              <a:rPr lang="en-US" sz="3582" dirty="0">
                <a:solidFill>
                  <a:srgbClr val="000000"/>
                </a:solidFill>
                <a:latin typeface="Cooper Hewitt"/>
              </a:rPr>
              <a:t>Cambio </a:t>
            </a:r>
            <a:r>
              <a:rPr lang="en-US" sz="3582" dirty="0" err="1">
                <a:solidFill>
                  <a:srgbClr val="000000"/>
                </a:solidFill>
                <a:latin typeface="Cooper Hewitt"/>
              </a:rPr>
              <a:t>climático</a:t>
            </a:r>
            <a:r>
              <a:rPr lang="en-US" sz="3582" dirty="0">
                <a:solidFill>
                  <a:srgbClr val="000000"/>
                </a:solidFill>
                <a:latin typeface="Cooper Hewitt"/>
              </a:rPr>
              <a:t>.​</a:t>
            </a:r>
          </a:p>
          <a:p>
            <a:pPr marL="773435" lvl="1" indent="-386717">
              <a:lnSpc>
                <a:spcPts val="3940"/>
              </a:lnSpc>
              <a:buFont typeface="Arial"/>
              <a:buChar char="•"/>
            </a:pPr>
            <a:r>
              <a:rPr lang="en-US" sz="3582" dirty="0" err="1">
                <a:solidFill>
                  <a:srgbClr val="000000"/>
                </a:solidFill>
                <a:latin typeface="Cooper Hewitt"/>
              </a:rPr>
              <a:t>Desigualdad</a:t>
            </a:r>
            <a:r>
              <a:rPr lang="en-US" sz="3582" dirty="0">
                <a:solidFill>
                  <a:srgbClr val="000000"/>
                </a:solidFill>
                <a:latin typeface="Cooper Hewitt"/>
              </a:rPr>
              <a:t>.​</a:t>
            </a:r>
          </a:p>
          <a:p>
            <a:pPr marL="773435" lvl="1" indent="-386717">
              <a:lnSpc>
                <a:spcPts val="3940"/>
              </a:lnSpc>
              <a:buFont typeface="Arial"/>
              <a:buChar char="•"/>
            </a:pPr>
            <a:r>
              <a:rPr lang="en-US" sz="3582" dirty="0">
                <a:solidFill>
                  <a:srgbClr val="000000"/>
                </a:solidFill>
                <a:latin typeface="Cooper Hewitt"/>
              </a:rPr>
              <a:t>Desarrollo </a:t>
            </a:r>
            <a:r>
              <a:rPr lang="en-US" sz="3582" dirty="0" err="1">
                <a:solidFill>
                  <a:srgbClr val="000000"/>
                </a:solidFill>
                <a:latin typeface="Cooper Hewitt"/>
              </a:rPr>
              <a:t>económico</a:t>
            </a:r>
            <a:r>
              <a:rPr lang="en-US" sz="3582" dirty="0">
                <a:solidFill>
                  <a:srgbClr val="000000"/>
                </a:solidFill>
                <a:latin typeface="Cooper Hewitt"/>
              </a:rPr>
              <a:t>.​</a:t>
            </a:r>
          </a:p>
          <a:p>
            <a:pPr marL="773435" lvl="1" indent="-386717">
              <a:lnSpc>
                <a:spcPts val="3940"/>
              </a:lnSpc>
              <a:buFont typeface="Arial"/>
              <a:buChar char="•"/>
            </a:pPr>
            <a:r>
              <a:rPr lang="en-US" sz="3582" dirty="0" err="1">
                <a:solidFill>
                  <a:srgbClr val="000000"/>
                </a:solidFill>
                <a:latin typeface="Cooper Hewitt"/>
              </a:rPr>
              <a:t>Estabilidad</a:t>
            </a:r>
            <a:r>
              <a:rPr lang="en-US" sz="3582" dirty="0">
                <a:solidFill>
                  <a:srgbClr val="000000"/>
                </a:solidFill>
                <a:latin typeface="Cooper Hewitt"/>
              </a:rPr>
              <a:t> </a:t>
            </a:r>
            <a:r>
              <a:rPr lang="en-US" sz="3582" dirty="0" err="1">
                <a:solidFill>
                  <a:srgbClr val="000000"/>
                </a:solidFill>
                <a:latin typeface="Cooper Hewitt"/>
              </a:rPr>
              <a:t>financiera</a:t>
            </a:r>
            <a:r>
              <a:rPr lang="en-US" sz="3582" dirty="0">
                <a:solidFill>
                  <a:srgbClr val="000000"/>
                </a:solidFill>
                <a:latin typeface="Cooper Hewitt"/>
              </a:rPr>
              <a:t>.​</a:t>
            </a:r>
          </a:p>
          <a:p>
            <a:pPr marL="773435" lvl="1" indent="-386717">
              <a:lnSpc>
                <a:spcPts val="3940"/>
              </a:lnSpc>
              <a:buFont typeface="Arial"/>
              <a:buChar char="•"/>
            </a:pPr>
            <a:r>
              <a:rPr lang="en-US" sz="3582" dirty="0">
                <a:solidFill>
                  <a:srgbClr val="000000"/>
                </a:solidFill>
                <a:latin typeface="Cooper Hewitt"/>
              </a:rPr>
              <a:t>Cambio </a:t>
            </a:r>
            <a:r>
              <a:rPr lang="en-US" sz="3582" dirty="0" err="1">
                <a:solidFill>
                  <a:srgbClr val="000000"/>
                </a:solidFill>
                <a:latin typeface="Cooper Hewitt"/>
              </a:rPr>
              <a:t>demográfico</a:t>
            </a:r>
            <a:r>
              <a:rPr lang="en-US" sz="3582" dirty="0">
                <a:solidFill>
                  <a:srgbClr val="000000"/>
                </a:solidFill>
                <a:latin typeface="Cooper Hewitt"/>
              </a:rPr>
              <a:t>.​</a:t>
            </a:r>
          </a:p>
          <a:p>
            <a:pPr marL="773435" lvl="1" indent="-386717">
              <a:lnSpc>
                <a:spcPts val="3940"/>
              </a:lnSpc>
              <a:buFont typeface="Arial"/>
              <a:buChar char="•"/>
            </a:pPr>
            <a:r>
              <a:rPr lang="en-US" sz="3582" dirty="0">
                <a:solidFill>
                  <a:srgbClr val="000000"/>
                </a:solidFill>
                <a:latin typeface="Cooper Hewitt"/>
              </a:rPr>
              <a:t>Comercio y </a:t>
            </a:r>
            <a:r>
              <a:rPr lang="en-US" sz="3582" dirty="0" err="1">
                <a:solidFill>
                  <a:srgbClr val="000000"/>
                </a:solidFill>
                <a:latin typeface="Cooper Hewitt"/>
              </a:rPr>
              <a:t>globalización</a:t>
            </a:r>
            <a:r>
              <a:rPr lang="en-US" sz="3582" dirty="0">
                <a:solidFill>
                  <a:srgbClr val="000000"/>
                </a:solidFill>
                <a:latin typeface="Cooper Hewitt"/>
              </a:rPr>
              <a:t>.​</a:t>
            </a:r>
          </a:p>
          <a:p>
            <a:pPr marL="773435" lvl="1" indent="-386717">
              <a:lnSpc>
                <a:spcPts val="3940"/>
              </a:lnSpc>
              <a:buFont typeface="Arial"/>
              <a:buChar char="•"/>
            </a:pPr>
            <a:r>
              <a:rPr lang="en-US" sz="3582" dirty="0" err="1">
                <a:solidFill>
                  <a:srgbClr val="000000"/>
                </a:solidFill>
                <a:latin typeface="Cooper Hewitt"/>
              </a:rPr>
              <a:t>Desempleo</a:t>
            </a:r>
            <a:r>
              <a:rPr lang="en-US" sz="3582" dirty="0">
                <a:solidFill>
                  <a:srgbClr val="000000"/>
                </a:solidFill>
                <a:latin typeface="Cooper Hewitt"/>
              </a:rPr>
              <a:t>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295400" y="3924300"/>
            <a:ext cx="6340834" cy="7617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30"/>
              </a:lnSpc>
            </a:pPr>
            <a:r>
              <a:rPr lang="en-US" sz="4482" dirty="0" err="1">
                <a:solidFill>
                  <a:srgbClr val="000000"/>
                </a:solidFill>
                <a:latin typeface="Cooper Hewitt Bold"/>
              </a:rPr>
              <a:t>Opciones</a:t>
            </a:r>
            <a:endParaRPr lang="en-US" sz="4482" dirty="0">
              <a:solidFill>
                <a:srgbClr val="000000"/>
              </a:solidFill>
              <a:latin typeface="Cooper Hewitt Bold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385044" y="2019300"/>
            <a:ext cx="16874256" cy="12637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80"/>
              </a:lnSpc>
              <a:spcBef>
                <a:spcPct val="0"/>
              </a:spcBef>
            </a:pPr>
            <a:r>
              <a:rPr lang="en-US" sz="4380" dirty="0">
                <a:solidFill>
                  <a:srgbClr val="FFFFFF"/>
                </a:solidFill>
                <a:latin typeface="Cooper Hewitt Bold"/>
              </a:rPr>
              <a:t>¿</a:t>
            </a:r>
            <a:r>
              <a:rPr lang="en-US" sz="4380" dirty="0" err="1">
                <a:solidFill>
                  <a:srgbClr val="FFFFFF"/>
                </a:solidFill>
                <a:latin typeface="Cooper Hewitt Bold"/>
              </a:rPr>
              <a:t>Cuál</a:t>
            </a:r>
            <a:r>
              <a:rPr lang="en-US" sz="4380" dirty="0">
                <a:solidFill>
                  <a:srgbClr val="FFFFFF"/>
                </a:solidFill>
                <a:latin typeface="Cooper Hewitt Bold"/>
              </a:rPr>
              <a:t> </a:t>
            </a:r>
            <a:r>
              <a:rPr lang="en-US" sz="4380" dirty="0" err="1">
                <a:solidFill>
                  <a:srgbClr val="FFFFFF"/>
                </a:solidFill>
                <a:latin typeface="Cooper Hewitt Bold"/>
              </a:rPr>
              <a:t>desafío</a:t>
            </a:r>
            <a:r>
              <a:rPr lang="en-US" sz="4380" dirty="0">
                <a:solidFill>
                  <a:srgbClr val="FFFFFF"/>
                </a:solidFill>
                <a:latin typeface="Cooper Hewitt Bold"/>
              </a:rPr>
              <a:t> de la </a:t>
            </a:r>
            <a:r>
              <a:rPr lang="en-US" sz="4380" dirty="0" err="1">
                <a:solidFill>
                  <a:srgbClr val="FFFFFF"/>
                </a:solidFill>
                <a:latin typeface="Cooper Hewitt Bold"/>
              </a:rPr>
              <a:t>sociedad</a:t>
            </a:r>
            <a:r>
              <a:rPr lang="en-US" sz="4380" dirty="0">
                <a:solidFill>
                  <a:srgbClr val="FFFFFF"/>
                </a:solidFill>
                <a:latin typeface="Cooper Hewitt Bold"/>
              </a:rPr>
              <a:t> para </a:t>
            </a:r>
            <a:r>
              <a:rPr lang="en-US" sz="4380" dirty="0" err="1">
                <a:solidFill>
                  <a:srgbClr val="FFFFFF"/>
                </a:solidFill>
                <a:latin typeface="Cooper Hewitt Bold"/>
              </a:rPr>
              <a:t>el</a:t>
            </a:r>
            <a:r>
              <a:rPr lang="en-US" sz="4380" dirty="0">
                <a:solidFill>
                  <a:srgbClr val="FFFFFF"/>
                </a:solidFill>
                <a:latin typeface="Cooper Hewitt Bold"/>
              </a:rPr>
              <a:t> </a:t>
            </a:r>
            <a:r>
              <a:rPr lang="en-US" sz="4380" dirty="0" err="1">
                <a:solidFill>
                  <a:srgbClr val="FFFFFF"/>
                </a:solidFill>
                <a:latin typeface="Cooper Hewitt Bold"/>
              </a:rPr>
              <a:t>siglo</a:t>
            </a:r>
            <a:r>
              <a:rPr lang="en-US" sz="4380" dirty="0">
                <a:solidFill>
                  <a:srgbClr val="FFFFFF"/>
                </a:solidFill>
                <a:latin typeface="Cooper Hewitt Bold"/>
              </a:rPr>
              <a:t> XXI </a:t>
            </a:r>
            <a:r>
              <a:rPr lang="en-US" sz="4380" dirty="0" err="1">
                <a:solidFill>
                  <a:srgbClr val="FFFFFF"/>
                </a:solidFill>
                <a:latin typeface="Cooper Hewitt Bold"/>
              </a:rPr>
              <a:t>debería</a:t>
            </a:r>
            <a:r>
              <a:rPr lang="en-US" sz="4380" dirty="0">
                <a:solidFill>
                  <a:srgbClr val="FFFFFF"/>
                </a:solidFill>
                <a:latin typeface="Cooper Hewitt Bold"/>
              </a:rPr>
              <a:t> ser </a:t>
            </a:r>
            <a:r>
              <a:rPr lang="en-US" sz="4380" dirty="0" err="1">
                <a:solidFill>
                  <a:srgbClr val="FFFFFF"/>
                </a:solidFill>
                <a:latin typeface="Cooper Hewitt Bold"/>
              </a:rPr>
              <a:t>el</a:t>
            </a:r>
            <a:r>
              <a:rPr lang="en-US" sz="4380" dirty="0">
                <a:solidFill>
                  <a:srgbClr val="FFFFFF"/>
                </a:solidFill>
                <a:latin typeface="Cooper Hewitt Bold"/>
              </a:rPr>
              <a:t> </a:t>
            </a:r>
            <a:r>
              <a:rPr lang="en-US" sz="4380" dirty="0" err="1">
                <a:solidFill>
                  <a:srgbClr val="FFFFFF"/>
                </a:solidFill>
                <a:latin typeface="Cooper Hewitt Bold"/>
              </a:rPr>
              <a:t>más</a:t>
            </a:r>
            <a:r>
              <a:rPr lang="en-US" sz="4380" dirty="0">
                <a:solidFill>
                  <a:srgbClr val="FFFFFF"/>
                </a:solidFill>
                <a:latin typeface="Cooper Hewitt Bold"/>
              </a:rPr>
              <a:t> </a:t>
            </a:r>
            <a:r>
              <a:rPr lang="en-US" sz="4380" dirty="0" err="1">
                <a:solidFill>
                  <a:srgbClr val="FFFFFF"/>
                </a:solidFill>
                <a:latin typeface="Cooper Hewitt Bold"/>
              </a:rPr>
              <a:t>urgente</a:t>
            </a:r>
            <a:r>
              <a:rPr lang="en-US" sz="4380" dirty="0">
                <a:solidFill>
                  <a:srgbClr val="FFFFFF"/>
                </a:solidFill>
                <a:latin typeface="Cooper Hewitt Bold"/>
              </a:rPr>
              <a:t> para </a:t>
            </a:r>
            <a:r>
              <a:rPr lang="en-US" sz="4380" dirty="0" err="1">
                <a:solidFill>
                  <a:srgbClr val="FFFFFF"/>
                </a:solidFill>
                <a:latin typeface="Cooper Hewitt Bold"/>
              </a:rPr>
              <a:t>los</a:t>
            </a:r>
            <a:r>
              <a:rPr lang="en-US" sz="4380" dirty="0">
                <a:solidFill>
                  <a:srgbClr val="FFFFFF"/>
                </a:solidFill>
                <a:latin typeface="Cooper Hewitt Bold"/>
              </a:rPr>
              <a:t> </a:t>
            </a:r>
            <a:r>
              <a:rPr lang="en-US" sz="4380" dirty="0" err="1">
                <a:solidFill>
                  <a:srgbClr val="FFFFFF"/>
                </a:solidFill>
                <a:latin typeface="Cooper Hewitt Bold"/>
              </a:rPr>
              <a:t>economistas</a:t>
            </a:r>
            <a:r>
              <a:rPr lang="en-US" sz="4380" dirty="0">
                <a:solidFill>
                  <a:srgbClr val="FFFFFF"/>
                </a:solidFill>
                <a:latin typeface="Cooper Hewitt Bold"/>
              </a:rPr>
              <a:t>?​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0" y="9761190"/>
            <a:ext cx="18288000" cy="525810"/>
            <a:chOff x="0" y="0"/>
            <a:chExt cx="24384000" cy="701080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4877659" cy="701080"/>
              <a:chOff x="0" y="0"/>
              <a:chExt cx="1237504" cy="17787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1237504" cy="177870"/>
              </a:xfrm>
              <a:custGeom>
                <a:avLst/>
                <a:gdLst/>
                <a:ahLst/>
                <a:cxnLst/>
                <a:rect l="l" t="t" r="r" b="b"/>
                <a:pathLst>
                  <a:path w="1237504" h="177870">
                    <a:moveTo>
                      <a:pt x="0" y="0"/>
                    </a:moveTo>
                    <a:lnTo>
                      <a:pt x="1237504" y="0"/>
                    </a:lnTo>
                    <a:lnTo>
                      <a:pt x="1237504" y="177870"/>
                    </a:lnTo>
                    <a:lnTo>
                      <a:pt x="0" y="177870"/>
                    </a:lnTo>
                    <a:close/>
                  </a:path>
                </a:pathLst>
              </a:custGeom>
              <a:solidFill>
                <a:srgbClr val="F24405"/>
              </a:solidFill>
            </p:spPr>
          </p:sp>
        </p:grpSp>
        <p:grpSp>
          <p:nvGrpSpPr>
            <p:cNvPr id="6" name="Group 6"/>
            <p:cNvGrpSpPr/>
            <p:nvPr/>
          </p:nvGrpSpPr>
          <p:grpSpPr>
            <a:xfrm>
              <a:off x="4877659" y="0"/>
              <a:ext cx="4877659" cy="701080"/>
              <a:chOff x="0" y="0"/>
              <a:chExt cx="1237504" cy="17787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1237504" cy="177870"/>
              </a:xfrm>
              <a:custGeom>
                <a:avLst/>
                <a:gdLst/>
                <a:ahLst/>
                <a:cxnLst/>
                <a:rect l="l" t="t" r="r" b="b"/>
                <a:pathLst>
                  <a:path w="1237504" h="177870">
                    <a:moveTo>
                      <a:pt x="0" y="0"/>
                    </a:moveTo>
                    <a:lnTo>
                      <a:pt x="1237504" y="0"/>
                    </a:lnTo>
                    <a:lnTo>
                      <a:pt x="1237504" y="177870"/>
                    </a:lnTo>
                    <a:lnTo>
                      <a:pt x="0" y="177870"/>
                    </a:lnTo>
                    <a:close/>
                  </a:path>
                </a:pathLst>
              </a:custGeom>
              <a:solidFill>
                <a:srgbClr val="F27D05"/>
              </a:solidFill>
            </p:spPr>
          </p:sp>
        </p:grpSp>
        <p:grpSp>
          <p:nvGrpSpPr>
            <p:cNvPr id="8" name="Group 8"/>
            <p:cNvGrpSpPr/>
            <p:nvPr/>
          </p:nvGrpSpPr>
          <p:grpSpPr>
            <a:xfrm>
              <a:off x="9753171" y="0"/>
              <a:ext cx="4877659" cy="701080"/>
              <a:chOff x="0" y="0"/>
              <a:chExt cx="1237504" cy="17787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1237504" cy="177870"/>
              </a:xfrm>
              <a:custGeom>
                <a:avLst/>
                <a:gdLst/>
                <a:ahLst/>
                <a:cxnLst/>
                <a:rect l="l" t="t" r="r" b="b"/>
                <a:pathLst>
                  <a:path w="1237504" h="177870">
                    <a:moveTo>
                      <a:pt x="0" y="0"/>
                    </a:moveTo>
                    <a:lnTo>
                      <a:pt x="1237504" y="0"/>
                    </a:lnTo>
                    <a:lnTo>
                      <a:pt x="1237504" y="177870"/>
                    </a:lnTo>
                    <a:lnTo>
                      <a:pt x="0" y="177870"/>
                    </a:lnTo>
                    <a:close/>
                  </a:path>
                </a:pathLst>
              </a:custGeom>
              <a:solidFill>
                <a:srgbClr val="F2A413"/>
              </a:solidFill>
            </p:spPr>
          </p:sp>
        </p:grpSp>
        <p:grpSp>
          <p:nvGrpSpPr>
            <p:cNvPr id="10" name="Group 10"/>
            <p:cNvGrpSpPr/>
            <p:nvPr/>
          </p:nvGrpSpPr>
          <p:grpSpPr>
            <a:xfrm>
              <a:off x="14630829" y="0"/>
              <a:ext cx="4877659" cy="701080"/>
              <a:chOff x="0" y="0"/>
              <a:chExt cx="1237504" cy="17787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1237504" cy="177870"/>
              </a:xfrm>
              <a:custGeom>
                <a:avLst/>
                <a:gdLst/>
                <a:ahLst/>
                <a:cxnLst/>
                <a:rect l="l" t="t" r="r" b="b"/>
                <a:pathLst>
                  <a:path w="1237504" h="177870">
                    <a:moveTo>
                      <a:pt x="0" y="0"/>
                    </a:moveTo>
                    <a:lnTo>
                      <a:pt x="1237504" y="0"/>
                    </a:lnTo>
                    <a:lnTo>
                      <a:pt x="1237504" y="177870"/>
                    </a:lnTo>
                    <a:lnTo>
                      <a:pt x="0" y="177870"/>
                    </a:lnTo>
                    <a:close/>
                  </a:path>
                </a:pathLst>
              </a:custGeom>
              <a:solidFill>
                <a:srgbClr val="FFDD00"/>
              </a:solidFill>
            </p:spPr>
          </p:sp>
        </p:grpSp>
        <p:grpSp>
          <p:nvGrpSpPr>
            <p:cNvPr id="12" name="Group 12"/>
            <p:cNvGrpSpPr/>
            <p:nvPr/>
          </p:nvGrpSpPr>
          <p:grpSpPr>
            <a:xfrm>
              <a:off x="19506341" y="0"/>
              <a:ext cx="4877659" cy="701080"/>
              <a:chOff x="0" y="0"/>
              <a:chExt cx="1237504" cy="17787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1237504" cy="177870"/>
              </a:xfrm>
              <a:custGeom>
                <a:avLst/>
                <a:gdLst/>
                <a:ahLst/>
                <a:cxnLst/>
                <a:rect l="l" t="t" r="r" b="b"/>
                <a:pathLst>
                  <a:path w="1237504" h="177870">
                    <a:moveTo>
                      <a:pt x="0" y="0"/>
                    </a:moveTo>
                    <a:lnTo>
                      <a:pt x="1237504" y="0"/>
                    </a:lnTo>
                    <a:lnTo>
                      <a:pt x="1237504" y="177870"/>
                    </a:lnTo>
                    <a:lnTo>
                      <a:pt x="0" y="177870"/>
                    </a:lnTo>
                    <a:close/>
                  </a:path>
                </a:pathLst>
              </a:custGeom>
              <a:solidFill>
                <a:srgbClr val="7AC943"/>
              </a:solidFill>
            </p:spPr>
          </p:sp>
        </p:grpSp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976027" y="575222"/>
            <a:ext cx="4218404" cy="906957"/>
          </a:xfrm>
          <a:prstGeom prst="rect">
            <a:avLst/>
          </a:prstGeom>
        </p:spPr>
      </p:pic>
      <p:grpSp>
        <p:nvGrpSpPr>
          <p:cNvPr id="15" name="Group 15"/>
          <p:cNvGrpSpPr/>
          <p:nvPr/>
        </p:nvGrpSpPr>
        <p:grpSpPr>
          <a:xfrm>
            <a:off x="-1" y="1896321"/>
            <a:ext cx="17085735" cy="1360410"/>
            <a:chOff x="0" y="0"/>
            <a:chExt cx="8682190" cy="666886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682189" cy="666886"/>
            </a:xfrm>
            <a:custGeom>
              <a:avLst/>
              <a:gdLst/>
              <a:ahLst/>
              <a:cxnLst/>
              <a:rect l="l" t="t" r="r" b="b"/>
              <a:pathLst>
                <a:path w="8682189" h="666886">
                  <a:moveTo>
                    <a:pt x="8557730" y="666886"/>
                  </a:moveTo>
                  <a:lnTo>
                    <a:pt x="124460" y="666886"/>
                  </a:lnTo>
                  <a:cubicBezTo>
                    <a:pt x="55880" y="666886"/>
                    <a:pt x="0" y="611006"/>
                    <a:pt x="0" y="542426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8557730" y="0"/>
                  </a:lnTo>
                  <a:cubicBezTo>
                    <a:pt x="8626310" y="0"/>
                    <a:pt x="8682189" y="55880"/>
                    <a:pt x="8682189" y="124460"/>
                  </a:cubicBezTo>
                  <a:lnTo>
                    <a:pt x="8682189" y="542426"/>
                  </a:lnTo>
                  <a:cubicBezTo>
                    <a:pt x="8682189" y="611006"/>
                    <a:pt x="8626310" y="666886"/>
                    <a:pt x="8557730" y="666886"/>
                  </a:cubicBezTo>
                  <a:close/>
                </a:path>
              </a:pathLst>
            </a:custGeom>
            <a:solidFill>
              <a:srgbClr val="F27D05"/>
            </a:solidFill>
          </p:spPr>
        </p:sp>
      </p:grpSp>
      <p:sp>
        <p:nvSpPr>
          <p:cNvPr id="20" name="TextBox 20"/>
          <p:cNvSpPr txBox="1"/>
          <p:nvPr/>
        </p:nvSpPr>
        <p:spPr>
          <a:xfrm>
            <a:off x="385044" y="2019300"/>
            <a:ext cx="16874256" cy="12637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80"/>
              </a:lnSpc>
              <a:spcBef>
                <a:spcPct val="0"/>
              </a:spcBef>
            </a:pPr>
            <a:r>
              <a:rPr lang="en-US" sz="4380" dirty="0">
                <a:solidFill>
                  <a:srgbClr val="FFFFFF"/>
                </a:solidFill>
                <a:latin typeface="Cooper Hewitt Bold"/>
              </a:rPr>
              <a:t>¿</a:t>
            </a:r>
            <a:r>
              <a:rPr lang="en-US" sz="4380" dirty="0" err="1">
                <a:solidFill>
                  <a:srgbClr val="FFFFFF"/>
                </a:solidFill>
                <a:latin typeface="Cooper Hewitt Bold"/>
              </a:rPr>
              <a:t>Cuál</a:t>
            </a:r>
            <a:r>
              <a:rPr lang="en-US" sz="4380" dirty="0">
                <a:solidFill>
                  <a:srgbClr val="FFFFFF"/>
                </a:solidFill>
                <a:latin typeface="Cooper Hewitt Bold"/>
              </a:rPr>
              <a:t> </a:t>
            </a:r>
            <a:r>
              <a:rPr lang="en-US" sz="4380" dirty="0" err="1">
                <a:solidFill>
                  <a:srgbClr val="FFFFFF"/>
                </a:solidFill>
                <a:latin typeface="Cooper Hewitt Bold"/>
              </a:rPr>
              <a:t>desafío</a:t>
            </a:r>
            <a:r>
              <a:rPr lang="en-US" sz="4380" dirty="0">
                <a:solidFill>
                  <a:srgbClr val="FFFFFF"/>
                </a:solidFill>
                <a:latin typeface="Cooper Hewitt Bold"/>
              </a:rPr>
              <a:t> de la </a:t>
            </a:r>
            <a:r>
              <a:rPr lang="en-US" sz="4380" dirty="0" err="1">
                <a:solidFill>
                  <a:srgbClr val="FFFFFF"/>
                </a:solidFill>
                <a:latin typeface="Cooper Hewitt Bold"/>
              </a:rPr>
              <a:t>sociedad</a:t>
            </a:r>
            <a:r>
              <a:rPr lang="en-US" sz="4380" dirty="0">
                <a:solidFill>
                  <a:srgbClr val="FFFFFF"/>
                </a:solidFill>
                <a:latin typeface="Cooper Hewitt Bold"/>
              </a:rPr>
              <a:t> para </a:t>
            </a:r>
            <a:r>
              <a:rPr lang="en-US" sz="4380" dirty="0" err="1">
                <a:solidFill>
                  <a:srgbClr val="FFFFFF"/>
                </a:solidFill>
                <a:latin typeface="Cooper Hewitt Bold"/>
              </a:rPr>
              <a:t>el</a:t>
            </a:r>
            <a:r>
              <a:rPr lang="en-US" sz="4380" dirty="0">
                <a:solidFill>
                  <a:srgbClr val="FFFFFF"/>
                </a:solidFill>
                <a:latin typeface="Cooper Hewitt Bold"/>
              </a:rPr>
              <a:t> </a:t>
            </a:r>
            <a:r>
              <a:rPr lang="en-US" sz="4380" dirty="0" err="1">
                <a:solidFill>
                  <a:srgbClr val="FFFFFF"/>
                </a:solidFill>
                <a:latin typeface="Cooper Hewitt Bold"/>
              </a:rPr>
              <a:t>siglo</a:t>
            </a:r>
            <a:r>
              <a:rPr lang="en-US" sz="4380" dirty="0">
                <a:solidFill>
                  <a:srgbClr val="FFFFFF"/>
                </a:solidFill>
                <a:latin typeface="Cooper Hewitt Bold"/>
              </a:rPr>
              <a:t> XXI </a:t>
            </a:r>
            <a:r>
              <a:rPr lang="en-US" sz="4380" dirty="0" err="1">
                <a:solidFill>
                  <a:srgbClr val="FFFFFF"/>
                </a:solidFill>
                <a:latin typeface="Cooper Hewitt Bold"/>
              </a:rPr>
              <a:t>debería</a:t>
            </a:r>
            <a:r>
              <a:rPr lang="en-US" sz="4380" dirty="0">
                <a:solidFill>
                  <a:srgbClr val="FFFFFF"/>
                </a:solidFill>
                <a:latin typeface="Cooper Hewitt Bold"/>
              </a:rPr>
              <a:t> ser </a:t>
            </a:r>
            <a:r>
              <a:rPr lang="en-US" sz="4380" dirty="0" err="1">
                <a:solidFill>
                  <a:srgbClr val="FFFFFF"/>
                </a:solidFill>
                <a:latin typeface="Cooper Hewitt Bold"/>
              </a:rPr>
              <a:t>el</a:t>
            </a:r>
            <a:r>
              <a:rPr lang="en-US" sz="4380" dirty="0">
                <a:solidFill>
                  <a:srgbClr val="FFFFFF"/>
                </a:solidFill>
                <a:latin typeface="Cooper Hewitt Bold"/>
              </a:rPr>
              <a:t> </a:t>
            </a:r>
            <a:r>
              <a:rPr lang="en-US" sz="4380" dirty="0" err="1">
                <a:solidFill>
                  <a:srgbClr val="FFFFFF"/>
                </a:solidFill>
                <a:latin typeface="Cooper Hewitt Bold"/>
              </a:rPr>
              <a:t>más</a:t>
            </a:r>
            <a:r>
              <a:rPr lang="en-US" sz="4380" dirty="0">
                <a:solidFill>
                  <a:srgbClr val="FFFFFF"/>
                </a:solidFill>
                <a:latin typeface="Cooper Hewitt Bold"/>
              </a:rPr>
              <a:t> </a:t>
            </a:r>
            <a:r>
              <a:rPr lang="en-US" sz="4380" dirty="0" err="1">
                <a:solidFill>
                  <a:srgbClr val="FFFFFF"/>
                </a:solidFill>
                <a:latin typeface="Cooper Hewitt Bold"/>
              </a:rPr>
              <a:t>urgente</a:t>
            </a:r>
            <a:r>
              <a:rPr lang="en-US" sz="4380" dirty="0">
                <a:solidFill>
                  <a:srgbClr val="FFFFFF"/>
                </a:solidFill>
                <a:latin typeface="Cooper Hewitt Bold"/>
              </a:rPr>
              <a:t> para </a:t>
            </a:r>
            <a:r>
              <a:rPr lang="en-US" sz="4380" dirty="0" err="1">
                <a:solidFill>
                  <a:srgbClr val="FFFFFF"/>
                </a:solidFill>
                <a:latin typeface="Cooper Hewitt Bold"/>
              </a:rPr>
              <a:t>los</a:t>
            </a:r>
            <a:r>
              <a:rPr lang="en-US" sz="4380" dirty="0">
                <a:solidFill>
                  <a:srgbClr val="FFFFFF"/>
                </a:solidFill>
                <a:latin typeface="Cooper Hewitt Bold"/>
              </a:rPr>
              <a:t> </a:t>
            </a:r>
            <a:r>
              <a:rPr lang="en-US" sz="4380" dirty="0" err="1">
                <a:solidFill>
                  <a:srgbClr val="FFFFFF"/>
                </a:solidFill>
                <a:latin typeface="Cooper Hewitt Bold"/>
              </a:rPr>
              <a:t>economistas</a:t>
            </a:r>
            <a:r>
              <a:rPr lang="en-US" sz="4380" dirty="0">
                <a:solidFill>
                  <a:srgbClr val="FFFFFF"/>
                </a:solidFill>
                <a:latin typeface="Cooper Hewitt Bold"/>
              </a:rPr>
              <a:t>?​</a:t>
            </a:r>
          </a:p>
        </p:txBody>
      </p:sp>
      <p:pic>
        <p:nvPicPr>
          <p:cNvPr id="18" name="Picture 17" descr="Website&#10;&#10;Description automatically generated">
            <a:extLst>
              <a:ext uri="{FF2B5EF4-FFF2-40B4-BE49-F238E27FC236}">
                <a16:creationId xmlns:a16="http://schemas.microsoft.com/office/drawing/2014/main" id="{97BA0536-0EF6-3B5D-6C5F-0786DC73F8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3700" y="3379710"/>
            <a:ext cx="14960600" cy="627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7524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761190"/>
            <a:ext cx="18288000" cy="525810"/>
            <a:chOff x="0" y="0"/>
            <a:chExt cx="24384000" cy="701080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4877659" cy="701080"/>
              <a:chOff x="0" y="0"/>
              <a:chExt cx="1237504" cy="17787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1237504" cy="177870"/>
              </a:xfrm>
              <a:custGeom>
                <a:avLst/>
                <a:gdLst/>
                <a:ahLst/>
                <a:cxnLst/>
                <a:rect l="l" t="t" r="r" b="b"/>
                <a:pathLst>
                  <a:path w="1237504" h="177870">
                    <a:moveTo>
                      <a:pt x="0" y="0"/>
                    </a:moveTo>
                    <a:lnTo>
                      <a:pt x="1237504" y="0"/>
                    </a:lnTo>
                    <a:lnTo>
                      <a:pt x="1237504" y="177870"/>
                    </a:lnTo>
                    <a:lnTo>
                      <a:pt x="0" y="177870"/>
                    </a:lnTo>
                    <a:close/>
                  </a:path>
                </a:pathLst>
              </a:custGeom>
              <a:solidFill>
                <a:srgbClr val="F24405"/>
              </a:solidFill>
            </p:spPr>
          </p:sp>
        </p:grpSp>
        <p:grpSp>
          <p:nvGrpSpPr>
            <p:cNvPr id="5" name="Group 5"/>
            <p:cNvGrpSpPr/>
            <p:nvPr/>
          </p:nvGrpSpPr>
          <p:grpSpPr>
            <a:xfrm>
              <a:off x="4877659" y="0"/>
              <a:ext cx="4877659" cy="701080"/>
              <a:chOff x="0" y="0"/>
              <a:chExt cx="1237504" cy="17787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1237504" cy="177870"/>
              </a:xfrm>
              <a:custGeom>
                <a:avLst/>
                <a:gdLst/>
                <a:ahLst/>
                <a:cxnLst/>
                <a:rect l="l" t="t" r="r" b="b"/>
                <a:pathLst>
                  <a:path w="1237504" h="177870">
                    <a:moveTo>
                      <a:pt x="0" y="0"/>
                    </a:moveTo>
                    <a:lnTo>
                      <a:pt x="1237504" y="0"/>
                    </a:lnTo>
                    <a:lnTo>
                      <a:pt x="1237504" y="177870"/>
                    </a:lnTo>
                    <a:lnTo>
                      <a:pt x="0" y="177870"/>
                    </a:lnTo>
                    <a:close/>
                  </a:path>
                </a:pathLst>
              </a:custGeom>
              <a:solidFill>
                <a:srgbClr val="F27D05"/>
              </a:solidFill>
            </p:spPr>
          </p:sp>
        </p:grpSp>
        <p:grpSp>
          <p:nvGrpSpPr>
            <p:cNvPr id="7" name="Group 7"/>
            <p:cNvGrpSpPr/>
            <p:nvPr/>
          </p:nvGrpSpPr>
          <p:grpSpPr>
            <a:xfrm>
              <a:off x="9753171" y="0"/>
              <a:ext cx="4877659" cy="701080"/>
              <a:chOff x="0" y="0"/>
              <a:chExt cx="1237504" cy="17787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1237504" cy="177870"/>
              </a:xfrm>
              <a:custGeom>
                <a:avLst/>
                <a:gdLst/>
                <a:ahLst/>
                <a:cxnLst/>
                <a:rect l="l" t="t" r="r" b="b"/>
                <a:pathLst>
                  <a:path w="1237504" h="177870">
                    <a:moveTo>
                      <a:pt x="0" y="0"/>
                    </a:moveTo>
                    <a:lnTo>
                      <a:pt x="1237504" y="0"/>
                    </a:lnTo>
                    <a:lnTo>
                      <a:pt x="1237504" y="177870"/>
                    </a:lnTo>
                    <a:lnTo>
                      <a:pt x="0" y="177870"/>
                    </a:lnTo>
                    <a:close/>
                  </a:path>
                </a:pathLst>
              </a:custGeom>
              <a:solidFill>
                <a:srgbClr val="F2A413"/>
              </a:solidFill>
            </p:spPr>
          </p:sp>
        </p:grpSp>
        <p:grpSp>
          <p:nvGrpSpPr>
            <p:cNvPr id="9" name="Group 9"/>
            <p:cNvGrpSpPr/>
            <p:nvPr/>
          </p:nvGrpSpPr>
          <p:grpSpPr>
            <a:xfrm>
              <a:off x="14630829" y="0"/>
              <a:ext cx="4877659" cy="701080"/>
              <a:chOff x="0" y="0"/>
              <a:chExt cx="1237504" cy="17787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1237504" cy="177870"/>
              </a:xfrm>
              <a:custGeom>
                <a:avLst/>
                <a:gdLst/>
                <a:ahLst/>
                <a:cxnLst/>
                <a:rect l="l" t="t" r="r" b="b"/>
                <a:pathLst>
                  <a:path w="1237504" h="177870">
                    <a:moveTo>
                      <a:pt x="0" y="0"/>
                    </a:moveTo>
                    <a:lnTo>
                      <a:pt x="1237504" y="0"/>
                    </a:lnTo>
                    <a:lnTo>
                      <a:pt x="1237504" y="177870"/>
                    </a:lnTo>
                    <a:lnTo>
                      <a:pt x="0" y="177870"/>
                    </a:lnTo>
                    <a:close/>
                  </a:path>
                </a:pathLst>
              </a:custGeom>
              <a:solidFill>
                <a:srgbClr val="FFDD00"/>
              </a:solidFill>
            </p:spPr>
          </p:sp>
        </p:grpSp>
        <p:grpSp>
          <p:nvGrpSpPr>
            <p:cNvPr id="11" name="Group 11"/>
            <p:cNvGrpSpPr/>
            <p:nvPr/>
          </p:nvGrpSpPr>
          <p:grpSpPr>
            <a:xfrm>
              <a:off x="19506341" y="0"/>
              <a:ext cx="4877659" cy="701080"/>
              <a:chOff x="0" y="0"/>
              <a:chExt cx="1237504" cy="17787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1237504" cy="177870"/>
              </a:xfrm>
              <a:custGeom>
                <a:avLst/>
                <a:gdLst/>
                <a:ahLst/>
                <a:cxnLst/>
                <a:rect l="l" t="t" r="r" b="b"/>
                <a:pathLst>
                  <a:path w="1237504" h="177870">
                    <a:moveTo>
                      <a:pt x="0" y="0"/>
                    </a:moveTo>
                    <a:lnTo>
                      <a:pt x="1237504" y="0"/>
                    </a:lnTo>
                    <a:lnTo>
                      <a:pt x="1237504" y="177870"/>
                    </a:lnTo>
                    <a:lnTo>
                      <a:pt x="0" y="177870"/>
                    </a:lnTo>
                    <a:close/>
                  </a:path>
                </a:pathLst>
              </a:custGeom>
              <a:solidFill>
                <a:srgbClr val="7AC943"/>
              </a:solidFill>
            </p:spPr>
          </p:sp>
        </p:grpSp>
      </p:grpSp>
      <p:sp>
        <p:nvSpPr>
          <p:cNvPr id="13" name="TextBox 13"/>
          <p:cNvSpPr txBox="1"/>
          <p:nvPr/>
        </p:nvSpPr>
        <p:spPr>
          <a:xfrm>
            <a:off x="929966" y="3238500"/>
            <a:ext cx="16796724" cy="48986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80"/>
              </a:lnSpc>
            </a:pPr>
            <a:r>
              <a:rPr lang="es-ES_tradnl" sz="7580" dirty="0">
                <a:solidFill>
                  <a:srgbClr val="1D1D1B"/>
                </a:solidFill>
                <a:latin typeface="Cooper Hewitt Bold"/>
              </a:rPr>
              <a:t>¿Qué piensan ustedes que hacen los economistas?</a:t>
            </a:r>
          </a:p>
          <a:p>
            <a:pPr algn="ctr">
              <a:lnSpc>
                <a:spcPts val="7580"/>
              </a:lnSpc>
            </a:pPr>
            <a:r>
              <a:rPr lang="es-ES_tradnl" sz="7580" dirty="0">
                <a:solidFill>
                  <a:srgbClr val="1D1D1B"/>
                </a:solidFill>
                <a:latin typeface="Cooper Hewitt Bold"/>
              </a:rPr>
              <a:t>  	</a:t>
            </a:r>
          </a:p>
          <a:p>
            <a:pPr algn="ctr">
              <a:lnSpc>
                <a:spcPts val="7580"/>
              </a:lnSpc>
            </a:pPr>
            <a:r>
              <a:rPr lang="es-ES_tradnl" sz="7580" dirty="0">
                <a:solidFill>
                  <a:srgbClr val="1D1D1B"/>
                </a:solidFill>
                <a:latin typeface="Cooper Hewitt Bold"/>
              </a:rPr>
              <a:t>¿Qué los distingue de otras profesiones?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929966" y="575222"/>
            <a:ext cx="4218404" cy="906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3176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761190"/>
            <a:ext cx="18288000" cy="525810"/>
            <a:chOff x="0" y="0"/>
            <a:chExt cx="24384000" cy="701080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4877659" cy="701080"/>
              <a:chOff x="0" y="0"/>
              <a:chExt cx="1237504" cy="17787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1237504" cy="177870"/>
              </a:xfrm>
              <a:custGeom>
                <a:avLst/>
                <a:gdLst/>
                <a:ahLst/>
                <a:cxnLst/>
                <a:rect l="l" t="t" r="r" b="b"/>
                <a:pathLst>
                  <a:path w="1237504" h="177870">
                    <a:moveTo>
                      <a:pt x="0" y="0"/>
                    </a:moveTo>
                    <a:lnTo>
                      <a:pt x="1237504" y="0"/>
                    </a:lnTo>
                    <a:lnTo>
                      <a:pt x="1237504" y="177870"/>
                    </a:lnTo>
                    <a:lnTo>
                      <a:pt x="0" y="177870"/>
                    </a:lnTo>
                    <a:close/>
                  </a:path>
                </a:pathLst>
              </a:custGeom>
              <a:solidFill>
                <a:srgbClr val="F24405"/>
              </a:solidFill>
            </p:spPr>
          </p:sp>
        </p:grpSp>
        <p:grpSp>
          <p:nvGrpSpPr>
            <p:cNvPr id="5" name="Group 5"/>
            <p:cNvGrpSpPr/>
            <p:nvPr/>
          </p:nvGrpSpPr>
          <p:grpSpPr>
            <a:xfrm>
              <a:off x="4877659" y="0"/>
              <a:ext cx="4877659" cy="701080"/>
              <a:chOff x="0" y="0"/>
              <a:chExt cx="1237504" cy="17787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1237504" cy="177870"/>
              </a:xfrm>
              <a:custGeom>
                <a:avLst/>
                <a:gdLst/>
                <a:ahLst/>
                <a:cxnLst/>
                <a:rect l="l" t="t" r="r" b="b"/>
                <a:pathLst>
                  <a:path w="1237504" h="177870">
                    <a:moveTo>
                      <a:pt x="0" y="0"/>
                    </a:moveTo>
                    <a:lnTo>
                      <a:pt x="1237504" y="0"/>
                    </a:lnTo>
                    <a:lnTo>
                      <a:pt x="1237504" y="177870"/>
                    </a:lnTo>
                    <a:lnTo>
                      <a:pt x="0" y="177870"/>
                    </a:lnTo>
                    <a:close/>
                  </a:path>
                </a:pathLst>
              </a:custGeom>
              <a:solidFill>
                <a:srgbClr val="F27D05"/>
              </a:solidFill>
            </p:spPr>
          </p:sp>
        </p:grpSp>
        <p:grpSp>
          <p:nvGrpSpPr>
            <p:cNvPr id="7" name="Group 7"/>
            <p:cNvGrpSpPr/>
            <p:nvPr/>
          </p:nvGrpSpPr>
          <p:grpSpPr>
            <a:xfrm>
              <a:off x="9753171" y="0"/>
              <a:ext cx="4877659" cy="701080"/>
              <a:chOff x="0" y="0"/>
              <a:chExt cx="1237504" cy="17787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1237504" cy="177870"/>
              </a:xfrm>
              <a:custGeom>
                <a:avLst/>
                <a:gdLst/>
                <a:ahLst/>
                <a:cxnLst/>
                <a:rect l="l" t="t" r="r" b="b"/>
                <a:pathLst>
                  <a:path w="1237504" h="177870">
                    <a:moveTo>
                      <a:pt x="0" y="0"/>
                    </a:moveTo>
                    <a:lnTo>
                      <a:pt x="1237504" y="0"/>
                    </a:lnTo>
                    <a:lnTo>
                      <a:pt x="1237504" y="177870"/>
                    </a:lnTo>
                    <a:lnTo>
                      <a:pt x="0" y="177870"/>
                    </a:lnTo>
                    <a:close/>
                  </a:path>
                </a:pathLst>
              </a:custGeom>
              <a:solidFill>
                <a:srgbClr val="F2A413"/>
              </a:solidFill>
            </p:spPr>
          </p:sp>
        </p:grpSp>
        <p:grpSp>
          <p:nvGrpSpPr>
            <p:cNvPr id="9" name="Group 9"/>
            <p:cNvGrpSpPr/>
            <p:nvPr/>
          </p:nvGrpSpPr>
          <p:grpSpPr>
            <a:xfrm>
              <a:off x="14630829" y="0"/>
              <a:ext cx="4877659" cy="701080"/>
              <a:chOff x="0" y="0"/>
              <a:chExt cx="1237504" cy="17787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1237504" cy="177870"/>
              </a:xfrm>
              <a:custGeom>
                <a:avLst/>
                <a:gdLst/>
                <a:ahLst/>
                <a:cxnLst/>
                <a:rect l="l" t="t" r="r" b="b"/>
                <a:pathLst>
                  <a:path w="1237504" h="177870">
                    <a:moveTo>
                      <a:pt x="0" y="0"/>
                    </a:moveTo>
                    <a:lnTo>
                      <a:pt x="1237504" y="0"/>
                    </a:lnTo>
                    <a:lnTo>
                      <a:pt x="1237504" y="177870"/>
                    </a:lnTo>
                    <a:lnTo>
                      <a:pt x="0" y="177870"/>
                    </a:lnTo>
                    <a:close/>
                  </a:path>
                </a:pathLst>
              </a:custGeom>
              <a:solidFill>
                <a:srgbClr val="FFDD00"/>
              </a:solidFill>
            </p:spPr>
          </p:sp>
        </p:grpSp>
        <p:grpSp>
          <p:nvGrpSpPr>
            <p:cNvPr id="11" name="Group 11"/>
            <p:cNvGrpSpPr/>
            <p:nvPr/>
          </p:nvGrpSpPr>
          <p:grpSpPr>
            <a:xfrm>
              <a:off x="19506341" y="0"/>
              <a:ext cx="4877659" cy="701080"/>
              <a:chOff x="0" y="0"/>
              <a:chExt cx="1237504" cy="17787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1237504" cy="177870"/>
              </a:xfrm>
              <a:custGeom>
                <a:avLst/>
                <a:gdLst/>
                <a:ahLst/>
                <a:cxnLst/>
                <a:rect l="l" t="t" r="r" b="b"/>
                <a:pathLst>
                  <a:path w="1237504" h="177870">
                    <a:moveTo>
                      <a:pt x="0" y="0"/>
                    </a:moveTo>
                    <a:lnTo>
                      <a:pt x="1237504" y="0"/>
                    </a:lnTo>
                    <a:lnTo>
                      <a:pt x="1237504" y="177870"/>
                    </a:lnTo>
                    <a:lnTo>
                      <a:pt x="0" y="177870"/>
                    </a:lnTo>
                    <a:close/>
                  </a:path>
                </a:pathLst>
              </a:custGeom>
              <a:solidFill>
                <a:srgbClr val="7AC943"/>
              </a:solidFill>
            </p:spPr>
          </p:sp>
        </p:grpSp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929966" y="575222"/>
            <a:ext cx="4218404" cy="906957"/>
          </a:xfrm>
          <a:prstGeom prst="rect">
            <a:avLst/>
          </a:prstGeom>
        </p:spPr>
      </p:pic>
      <p:pic>
        <p:nvPicPr>
          <p:cNvPr id="16" name="Picture 15" descr="Timeline&#10;&#10;Description automatically generated">
            <a:extLst>
              <a:ext uri="{FF2B5EF4-FFF2-40B4-BE49-F238E27FC236}">
                <a16:creationId xmlns:a16="http://schemas.microsoft.com/office/drawing/2014/main" id="{80986ABC-900D-19F6-89EA-567433A3BD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1687859"/>
            <a:ext cx="12496800" cy="786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9046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761190"/>
            <a:ext cx="18288000" cy="525810"/>
            <a:chOff x="0" y="0"/>
            <a:chExt cx="24384000" cy="701080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4877659" cy="701080"/>
              <a:chOff x="0" y="0"/>
              <a:chExt cx="1237504" cy="17787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1237504" cy="177870"/>
              </a:xfrm>
              <a:custGeom>
                <a:avLst/>
                <a:gdLst/>
                <a:ahLst/>
                <a:cxnLst/>
                <a:rect l="l" t="t" r="r" b="b"/>
                <a:pathLst>
                  <a:path w="1237504" h="177870">
                    <a:moveTo>
                      <a:pt x="0" y="0"/>
                    </a:moveTo>
                    <a:lnTo>
                      <a:pt x="1237504" y="0"/>
                    </a:lnTo>
                    <a:lnTo>
                      <a:pt x="1237504" y="177870"/>
                    </a:lnTo>
                    <a:lnTo>
                      <a:pt x="0" y="177870"/>
                    </a:lnTo>
                    <a:close/>
                  </a:path>
                </a:pathLst>
              </a:custGeom>
              <a:solidFill>
                <a:srgbClr val="F24405"/>
              </a:solidFill>
              <a:ln>
                <a:solidFill>
                  <a:srgbClr val="92D050"/>
                </a:solidFill>
              </a:ln>
            </p:spPr>
          </p:sp>
        </p:grpSp>
        <p:grpSp>
          <p:nvGrpSpPr>
            <p:cNvPr id="5" name="Group 5"/>
            <p:cNvGrpSpPr/>
            <p:nvPr/>
          </p:nvGrpSpPr>
          <p:grpSpPr>
            <a:xfrm>
              <a:off x="4877659" y="0"/>
              <a:ext cx="4877659" cy="701080"/>
              <a:chOff x="0" y="0"/>
              <a:chExt cx="1237504" cy="17787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1237504" cy="177870"/>
              </a:xfrm>
              <a:custGeom>
                <a:avLst/>
                <a:gdLst/>
                <a:ahLst/>
                <a:cxnLst/>
                <a:rect l="l" t="t" r="r" b="b"/>
                <a:pathLst>
                  <a:path w="1237504" h="177870">
                    <a:moveTo>
                      <a:pt x="0" y="0"/>
                    </a:moveTo>
                    <a:lnTo>
                      <a:pt x="1237504" y="0"/>
                    </a:lnTo>
                    <a:lnTo>
                      <a:pt x="1237504" y="177870"/>
                    </a:lnTo>
                    <a:lnTo>
                      <a:pt x="0" y="177870"/>
                    </a:lnTo>
                    <a:close/>
                  </a:path>
                </a:pathLst>
              </a:custGeom>
              <a:solidFill>
                <a:srgbClr val="F27D05"/>
              </a:solidFill>
              <a:ln>
                <a:solidFill>
                  <a:srgbClr val="92D050"/>
                </a:solidFill>
              </a:ln>
            </p:spPr>
          </p:sp>
        </p:grpSp>
        <p:grpSp>
          <p:nvGrpSpPr>
            <p:cNvPr id="7" name="Group 7"/>
            <p:cNvGrpSpPr/>
            <p:nvPr/>
          </p:nvGrpSpPr>
          <p:grpSpPr>
            <a:xfrm>
              <a:off x="9753171" y="0"/>
              <a:ext cx="4877659" cy="701080"/>
              <a:chOff x="0" y="0"/>
              <a:chExt cx="1237504" cy="17787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1237504" cy="177870"/>
              </a:xfrm>
              <a:custGeom>
                <a:avLst/>
                <a:gdLst/>
                <a:ahLst/>
                <a:cxnLst/>
                <a:rect l="l" t="t" r="r" b="b"/>
                <a:pathLst>
                  <a:path w="1237504" h="177870">
                    <a:moveTo>
                      <a:pt x="0" y="0"/>
                    </a:moveTo>
                    <a:lnTo>
                      <a:pt x="1237504" y="0"/>
                    </a:lnTo>
                    <a:lnTo>
                      <a:pt x="1237504" y="177870"/>
                    </a:lnTo>
                    <a:lnTo>
                      <a:pt x="0" y="177870"/>
                    </a:lnTo>
                    <a:close/>
                  </a:path>
                </a:pathLst>
              </a:custGeom>
              <a:solidFill>
                <a:srgbClr val="F2A413"/>
              </a:solidFill>
              <a:ln>
                <a:solidFill>
                  <a:srgbClr val="92D050"/>
                </a:solidFill>
              </a:ln>
            </p:spPr>
          </p:sp>
        </p:grpSp>
        <p:grpSp>
          <p:nvGrpSpPr>
            <p:cNvPr id="9" name="Group 9"/>
            <p:cNvGrpSpPr/>
            <p:nvPr/>
          </p:nvGrpSpPr>
          <p:grpSpPr>
            <a:xfrm>
              <a:off x="14630829" y="0"/>
              <a:ext cx="4877659" cy="701080"/>
              <a:chOff x="0" y="0"/>
              <a:chExt cx="1237504" cy="17787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1237504" cy="177870"/>
              </a:xfrm>
              <a:custGeom>
                <a:avLst/>
                <a:gdLst/>
                <a:ahLst/>
                <a:cxnLst/>
                <a:rect l="l" t="t" r="r" b="b"/>
                <a:pathLst>
                  <a:path w="1237504" h="177870">
                    <a:moveTo>
                      <a:pt x="0" y="0"/>
                    </a:moveTo>
                    <a:lnTo>
                      <a:pt x="1237504" y="0"/>
                    </a:lnTo>
                    <a:lnTo>
                      <a:pt x="1237504" y="177870"/>
                    </a:lnTo>
                    <a:lnTo>
                      <a:pt x="0" y="177870"/>
                    </a:lnTo>
                    <a:close/>
                  </a:path>
                </a:pathLst>
              </a:custGeom>
              <a:solidFill>
                <a:srgbClr val="FFDD00"/>
              </a:solidFill>
              <a:ln>
                <a:solidFill>
                  <a:srgbClr val="92D050"/>
                </a:solidFill>
              </a:ln>
            </p:spPr>
          </p:sp>
        </p:grpSp>
        <p:grpSp>
          <p:nvGrpSpPr>
            <p:cNvPr id="11" name="Group 11"/>
            <p:cNvGrpSpPr/>
            <p:nvPr/>
          </p:nvGrpSpPr>
          <p:grpSpPr>
            <a:xfrm>
              <a:off x="19506341" y="0"/>
              <a:ext cx="4877659" cy="701080"/>
              <a:chOff x="0" y="0"/>
              <a:chExt cx="1237504" cy="17787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1237504" cy="177870"/>
              </a:xfrm>
              <a:custGeom>
                <a:avLst/>
                <a:gdLst/>
                <a:ahLst/>
                <a:cxnLst/>
                <a:rect l="l" t="t" r="r" b="b"/>
                <a:pathLst>
                  <a:path w="1237504" h="177870">
                    <a:moveTo>
                      <a:pt x="0" y="0"/>
                    </a:moveTo>
                    <a:lnTo>
                      <a:pt x="1237504" y="0"/>
                    </a:lnTo>
                    <a:lnTo>
                      <a:pt x="1237504" y="177870"/>
                    </a:lnTo>
                    <a:lnTo>
                      <a:pt x="0" y="177870"/>
                    </a:lnTo>
                    <a:close/>
                  </a:path>
                </a:pathLst>
              </a:custGeom>
              <a:solidFill>
                <a:srgbClr val="7AC943"/>
              </a:solidFill>
              <a:ln>
                <a:solidFill>
                  <a:srgbClr val="92D050"/>
                </a:solidFill>
              </a:ln>
            </p:spPr>
          </p:sp>
        </p:grpSp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929966" y="575222"/>
            <a:ext cx="4218404" cy="906957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E9A8FC2F-F9BE-BCE8-5832-6272671A0345}"/>
              </a:ext>
            </a:extLst>
          </p:cNvPr>
          <p:cNvSpPr txBox="1">
            <a:spLocks noChangeAspect="1"/>
          </p:cNvSpPr>
          <p:nvPr/>
        </p:nvSpPr>
        <p:spPr>
          <a:xfrm>
            <a:off x="1770453" y="2628900"/>
            <a:ext cx="7315200" cy="22972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82" dirty="0">
                <a:solidFill>
                  <a:srgbClr val="000000"/>
                </a:solidFill>
                <a:latin typeface="Cooper Hewitt"/>
              </a:rPr>
              <a:t>1. “Real Wages and the Business Cycle: Accounting for</a:t>
            </a:r>
          </a:p>
          <a:p>
            <a:pPr algn="ctr"/>
            <a:r>
              <a:rPr lang="en-US" sz="3582" dirty="0">
                <a:solidFill>
                  <a:srgbClr val="000000"/>
                </a:solidFill>
                <a:latin typeface="Cooper Hewitt"/>
              </a:rPr>
              <a:t>Worker, Firm, and Job Title Heterogeneity”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32D2E96-61CE-7DC0-FC0F-ADCE8362AF3F}"/>
              </a:ext>
            </a:extLst>
          </p:cNvPr>
          <p:cNvSpPr txBox="1">
            <a:spLocks noChangeAspect="1"/>
          </p:cNvSpPr>
          <p:nvPr/>
        </p:nvSpPr>
        <p:spPr>
          <a:xfrm>
            <a:off x="1490770" y="5925029"/>
            <a:ext cx="7315200" cy="1746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82" dirty="0">
                <a:solidFill>
                  <a:srgbClr val="000000"/>
                </a:solidFill>
                <a:latin typeface="Cooper Hewitt"/>
              </a:rPr>
              <a:t>3. “Can we stay one step ahead of cheaters? A field experiment in proctoring online open book exams”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CEF72F7-D69F-5080-B050-98CE72767430}"/>
              </a:ext>
            </a:extLst>
          </p:cNvPr>
          <p:cNvSpPr txBox="1">
            <a:spLocks noChangeAspect="1"/>
          </p:cNvSpPr>
          <p:nvPr/>
        </p:nvSpPr>
        <p:spPr>
          <a:xfrm>
            <a:off x="9525000" y="5925029"/>
            <a:ext cx="7315200" cy="2854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82" dirty="0">
                <a:solidFill>
                  <a:srgbClr val="000000"/>
                </a:solidFill>
                <a:latin typeface="Cooper Hewitt"/>
              </a:rPr>
              <a:t>4. “Sporting</a:t>
            </a:r>
            <a:r>
              <a:rPr lang="en-US" sz="3600" dirty="0"/>
              <a:t> </a:t>
            </a:r>
            <a:r>
              <a:rPr lang="en-US" sz="3582" dirty="0">
                <a:solidFill>
                  <a:srgbClr val="000000"/>
                </a:solidFill>
                <a:latin typeface="Cooper Hewitt"/>
              </a:rPr>
              <a:t>Events, Emotional Cues, and Crime: Spatial And Temporal Evidence From Brazilian Soccer Games”</a:t>
            </a:r>
          </a:p>
          <a:p>
            <a:endParaRPr lang="en-US" sz="36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17A118D-3D6E-669B-F4CB-CC23F7E2731C}"/>
              </a:ext>
            </a:extLst>
          </p:cNvPr>
          <p:cNvSpPr txBox="1">
            <a:spLocks noChangeAspect="1"/>
          </p:cNvSpPr>
          <p:nvPr/>
        </p:nvSpPr>
        <p:spPr>
          <a:xfrm>
            <a:off x="9753599" y="2628900"/>
            <a:ext cx="7315200" cy="22972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82" dirty="0">
                <a:solidFill>
                  <a:srgbClr val="000000"/>
                </a:solidFill>
                <a:latin typeface="Cooper Hewitt"/>
              </a:rPr>
              <a:t>2. “Losing my religion: The effects of religious scandals on religious</a:t>
            </a:r>
          </a:p>
          <a:p>
            <a:pPr algn="ctr"/>
            <a:r>
              <a:rPr lang="en-US" sz="3582" dirty="0">
                <a:solidFill>
                  <a:srgbClr val="000000"/>
                </a:solidFill>
                <a:latin typeface="Cooper Hewitt"/>
              </a:rPr>
              <a:t>participation and charitable giving.”</a:t>
            </a:r>
          </a:p>
          <a:p>
            <a:pPr algn="ctr"/>
            <a:r>
              <a:rPr lang="en-US" sz="3582" dirty="0">
                <a:solidFill>
                  <a:srgbClr val="000000"/>
                </a:solidFill>
                <a:latin typeface="Cooper Hewitt"/>
              </a:rPr>
              <a:t> 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4415CA6-E19C-8748-958B-C06EA560EB3B}"/>
              </a:ext>
            </a:extLst>
          </p:cNvPr>
          <p:cNvCxnSpPr/>
          <p:nvPr/>
        </p:nvCxnSpPr>
        <p:spPr>
          <a:xfrm flipH="1">
            <a:off x="9085653" y="1333500"/>
            <a:ext cx="58347" cy="8039580"/>
          </a:xfrm>
          <a:prstGeom prst="line">
            <a:avLst/>
          </a:prstGeom>
          <a:ln w="57150">
            <a:solidFill>
              <a:srgbClr val="7BC94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3A520CF0-C935-0131-5953-6ADF1E976773}"/>
              </a:ext>
            </a:extLst>
          </p:cNvPr>
          <p:cNvCxnSpPr>
            <a:cxnSpLocks/>
          </p:cNvCxnSpPr>
          <p:nvPr/>
        </p:nvCxnSpPr>
        <p:spPr>
          <a:xfrm>
            <a:off x="1829122" y="5372100"/>
            <a:ext cx="15011078" cy="0"/>
          </a:xfrm>
          <a:prstGeom prst="line">
            <a:avLst/>
          </a:prstGeom>
          <a:ln w="57150">
            <a:solidFill>
              <a:srgbClr val="7BC94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761190"/>
            <a:ext cx="18288000" cy="525810"/>
            <a:chOff x="0" y="0"/>
            <a:chExt cx="24384000" cy="701080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4877659" cy="701080"/>
              <a:chOff x="0" y="0"/>
              <a:chExt cx="1237504" cy="17787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1237504" cy="177870"/>
              </a:xfrm>
              <a:custGeom>
                <a:avLst/>
                <a:gdLst/>
                <a:ahLst/>
                <a:cxnLst/>
                <a:rect l="l" t="t" r="r" b="b"/>
                <a:pathLst>
                  <a:path w="1237504" h="177870">
                    <a:moveTo>
                      <a:pt x="0" y="0"/>
                    </a:moveTo>
                    <a:lnTo>
                      <a:pt x="1237504" y="0"/>
                    </a:lnTo>
                    <a:lnTo>
                      <a:pt x="1237504" y="177870"/>
                    </a:lnTo>
                    <a:lnTo>
                      <a:pt x="0" y="177870"/>
                    </a:lnTo>
                    <a:close/>
                  </a:path>
                </a:pathLst>
              </a:custGeom>
              <a:solidFill>
                <a:srgbClr val="F24405"/>
              </a:solidFill>
            </p:spPr>
          </p:sp>
        </p:grpSp>
        <p:grpSp>
          <p:nvGrpSpPr>
            <p:cNvPr id="5" name="Group 5"/>
            <p:cNvGrpSpPr/>
            <p:nvPr/>
          </p:nvGrpSpPr>
          <p:grpSpPr>
            <a:xfrm>
              <a:off x="4877659" y="0"/>
              <a:ext cx="4877659" cy="701080"/>
              <a:chOff x="0" y="0"/>
              <a:chExt cx="1237504" cy="17787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1237504" cy="177870"/>
              </a:xfrm>
              <a:custGeom>
                <a:avLst/>
                <a:gdLst/>
                <a:ahLst/>
                <a:cxnLst/>
                <a:rect l="l" t="t" r="r" b="b"/>
                <a:pathLst>
                  <a:path w="1237504" h="177870">
                    <a:moveTo>
                      <a:pt x="0" y="0"/>
                    </a:moveTo>
                    <a:lnTo>
                      <a:pt x="1237504" y="0"/>
                    </a:lnTo>
                    <a:lnTo>
                      <a:pt x="1237504" y="177870"/>
                    </a:lnTo>
                    <a:lnTo>
                      <a:pt x="0" y="177870"/>
                    </a:lnTo>
                    <a:close/>
                  </a:path>
                </a:pathLst>
              </a:custGeom>
              <a:solidFill>
                <a:srgbClr val="F27D05"/>
              </a:solidFill>
            </p:spPr>
          </p:sp>
        </p:grpSp>
        <p:grpSp>
          <p:nvGrpSpPr>
            <p:cNvPr id="7" name="Group 7"/>
            <p:cNvGrpSpPr/>
            <p:nvPr/>
          </p:nvGrpSpPr>
          <p:grpSpPr>
            <a:xfrm>
              <a:off x="9753171" y="0"/>
              <a:ext cx="4877659" cy="701080"/>
              <a:chOff x="0" y="0"/>
              <a:chExt cx="1237504" cy="17787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1237504" cy="177870"/>
              </a:xfrm>
              <a:custGeom>
                <a:avLst/>
                <a:gdLst/>
                <a:ahLst/>
                <a:cxnLst/>
                <a:rect l="l" t="t" r="r" b="b"/>
                <a:pathLst>
                  <a:path w="1237504" h="177870">
                    <a:moveTo>
                      <a:pt x="0" y="0"/>
                    </a:moveTo>
                    <a:lnTo>
                      <a:pt x="1237504" y="0"/>
                    </a:lnTo>
                    <a:lnTo>
                      <a:pt x="1237504" y="177870"/>
                    </a:lnTo>
                    <a:lnTo>
                      <a:pt x="0" y="177870"/>
                    </a:lnTo>
                    <a:close/>
                  </a:path>
                </a:pathLst>
              </a:custGeom>
              <a:solidFill>
                <a:srgbClr val="F2A413"/>
              </a:solidFill>
            </p:spPr>
          </p:sp>
        </p:grpSp>
        <p:grpSp>
          <p:nvGrpSpPr>
            <p:cNvPr id="9" name="Group 9"/>
            <p:cNvGrpSpPr/>
            <p:nvPr/>
          </p:nvGrpSpPr>
          <p:grpSpPr>
            <a:xfrm>
              <a:off x="14630829" y="0"/>
              <a:ext cx="4877659" cy="701080"/>
              <a:chOff x="0" y="0"/>
              <a:chExt cx="1237504" cy="17787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1237504" cy="177870"/>
              </a:xfrm>
              <a:custGeom>
                <a:avLst/>
                <a:gdLst/>
                <a:ahLst/>
                <a:cxnLst/>
                <a:rect l="l" t="t" r="r" b="b"/>
                <a:pathLst>
                  <a:path w="1237504" h="177870">
                    <a:moveTo>
                      <a:pt x="0" y="0"/>
                    </a:moveTo>
                    <a:lnTo>
                      <a:pt x="1237504" y="0"/>
                    </a:lnTo>
                    <a:lnTo>
                      <a:pt x="1237504" y="177870"/>
                    </a:lnTo>
                    <a:lnTo>
                      <a:pt x="0" y="177870"/>
                    </a:lnTo>
                    <a:close/>
                  </a:path>
                </a:pathLst>
              </a:custGeom>
              <a:solidFill>
                <a:srgbClr val="FFDD00"/>
              </a:solidFill>
            </p:spPr>
          </p:sp>
        </p:grpSp>
        <p:grpSp>
          <p:nvGrpSpPr>
            <p:cNvPr id="11" name="Group 11"/>
            <p:cNvGrpSpPr/>
            <p:nvPr/>
          </p:nvGrpSpPr>
          <p:grpSpPr>
            <a:xfrm>
              <a:off x="19506341" y="0"/>
              <a:ext cx="4877659" cy="701080"/>
              <a:chOff x="0" y="0"/>
              <a:chExt cx="1237504" cy="17787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1237504" cy="177870"/>
              </a:xfrm>
              <a:custGeom>
                <a:avLst/>
                <a:gdLst/>
                <a:ahLst/>
                <a:cxnLst/>
                <a:rect l="l" t="t" r="r" b="b"/>
                <a:pathLst>
                  <a:path w="1237504" h="177870">
                    <a:moveTo>
                      <a:pt x="0" y="0"/>
                    </a:moveTo>
                    <a:lnTo>
                      <a:pt x="1237504" y="0"/>
                    </a:lnTo>
                    <a:lnTo>
                      <a:pt x="1237504" y="177870"/>
                    </a:lnTo>
                    <a:lnTo>
                      <a:pt x="0" y="177870"/>
                    </a:lnTo>
                    <a:close/>
                  </a:path>
                </a:pathLst>
              </a:custGeom>
              <a:solidFill>
                <a:srgbClr val="7AC943"/>
              </a:solidFill>
            </p:spPr>
          </p:sp>
        </p:grpSp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929966" y="575222"/>
            <a:ext cx="4218404" cy="906957"/>
          </a:xfrm>
          <a:prstGeom prst="rect">
            <a:avLst/>
          </a:prstGeom>
        </p:spPr>
      </p:pic>
      <p:pic>
        <p:nvPicPr>
          <p:cNvPr id="14" name="Picture 13" descr="Text, letter&#10;&#10;Description automatically generated">
            <a:extLst>
              <a:ext uri="{FF2B5EF4-FFF2-40B4-BE49-F238E27FC236}">
                <a16:creationId xmlns:a16="http://schemas.microsoft.com/office/drawing/2014/main" id="{0244A712-8932-643D-96AD-5C4368A1BF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1746250"/>
            <a:ext cx="10058400" cy="679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852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761190"/>
            <a:ext cx="18288000" cy="525810"/>
            <a:chOff x="0" y="0"/>
            <a:chExt cx="24384000" cy="701080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4877659" cy="701080"/>
              <a:chOff x="0" y="0"/>
              <a:chExt cx="1237504" cy="17787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1237504" cy="177870"/>
              </a:xfrm>
              <a:custGeom>
                <a:avLst/>
                <a:gdLst/>
                <a:ahLst/>
                <a:cxnLst/>
                <a:rect l="l" t="t" r="r" b="b"/>
                <a:pathLst>
                  <a:path w="1237504" h="177870">
                    <a:moveTo>
                      <a:pt x="0" y="0"/>
                    </a:moveTo>
                    <a:lnTo>
                      <a:pt x="1237504" y="0"/>
                    </a:lnTo>
                    <a:lnTo>
                      <a:pt x="1237504" y="177870"/>
                    </a:lnTo>
                    <a:lnTo>
                      <a:pt x="0" y="177870"/>
                    </a:lnTo>
                    <a:close/>
                  </a:path>
                </a:pathLst>
              </a:custGeom>
              <a:solidFill>
                <a:srgbClr val="F24405"/>
              </a:solidFill>
            </p:spPr>
          </p:sp>
        </p:grpSp>
        <p:grpSp>
          <p:nvGrpSpPr>
            <p:cNvPr id="5" name="Group 5"/>
            <p:cNvGrpSpPr/>
            <p:nvPr/>
          </p:nvGrpSpPr>
          <p:grpSpPr>
            <a:xfrm>
              <a:off x="4877659" y="0"/>
              <a:ext cx="4877659" cy="701080"/>
              <a:chOff x="0" y="0"/>
              <a:chExt cx="1237504" cy="17787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1237504" cy="177870"/>
              </a:xfrm>
              <a:custGeom>
                <a:avLst/>
                <a:gdLst/>
                <a:ahLst/>
                <a:cxnLst/>
                <a:rect l="l" t="t" r="r" b="b"/>
                <a:pathLst>
                  <a:path w="1237504" h="177870">
                    <a:moveTo>
                      <a:pt x="0" y="0"/>
                    </a:moveTo>
                    <a:lnTo>
                      <a:pt x="1237504" y="0"/>
                    </a:lnTo>
                    <a:lnTo>
                      <a:pt x="1237504" y="177870"/>
                    </a:lnTo>
                    <a:lnTo>
                      <a:pt x="0" y="177870"/>
                    </a:lnTo>
                    <a:close/>
                  </a:path>
                </a:pathLst>
              </a:custGeom>
              <a:solidFill>
                <a:srgbClr val="F27D05"/>
              </a:solidFill>
            </p:spPr>
          </p:sp>
        </p:grpSp>
        <p:grpSp>
          <p:nvGrpSpPr>
            <p:cNvPr id="7" name="Group 7"/>
            <p:cNvGrpSpPr/>
            <p:nvPr/>
          </p:nvGrpSpPr>
          <p:grpSpPr>
            <a:xfrm>
              <a:off x="9753171" y="0"/>
              <a:ext cx="4877659" cy="701080"/>
              <a:chOff x="0" y="0"/>
              <a:chExt cx="1237504" cy="17787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1237504" cy="177870"/>
              </a:xfrm>
              <a:custGeom>
                <a:avLst/>
                <a:gdLst/>
                <a:ahLst/>
                <a:cxnLst/>
                <a:rect l="l" t="t" r="r" b="b"/>
                <a:pathLst>
                  <a:path w="1237504" h="177870">
                    <a:moveTo>
                      <a:pt x="0" y="0"/>
                    </a:moveTo>
                    <a:lnTo>
                      <a:pt x="1237504" y="0"/>
                    </a:lnTo>
                    <a:lnTo>
                      <a:pt x="1237504" y="177870"/>
                    </a:lnTo>
                    <a:lnTo>
                      <a:pt x="0" y="177870"/>
                    </a:lnTo>
                    <a:close/>
                  </a:path>
                </a:pathLst>
              </a:custGeom>
              <a:solidFill>
                <a:srgbClr val="F2A413"/>
              </a:solidFill>
            </p:spPr>
          </p:sp>
        </p:grpSp>
        <p:grpSp>
          <p:nvGrpSpPr>
            <p:cNvPr id="9" name="Group 9"/>
            <p:cNvGrpSpPr/>
            <p:nvPr/>
          </p:nvGrpSpPr>
          <p:grpSpPr>
            <a:xfrm>
              <a:off x="14630829" y="0"/>
              <a:ext cx="4877659" cy="701080"/>
              <a:chOff x="0" y="0"/>
              <a:chExt cx="1237504" cy="17787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1237504" cy="177870"/>
              </a:xfrm>
              <a:custGeom>
                <a:avLst/>
                <a:gdLst/>
                <a:ahLst/>
                <a:cxnLst/>
                <a:rect l="l" t="t" r="r" b="b"/>
                <a:pathLst>
                  <a:path w="1237504" h="177870">
                    <a:moveTo>
                      <a:pt x="0" y="0"/>
                    </a:moveTo>
                    <a:lnTo>
                      <a:pt x="1237504" y="0"/>
                    </a:lnTo>
                    <a:lnTo>
                      <a:pt x="1237504" y="177870"/>
                    </a:lnTo>
                    <a:lnTo>
                      <a:pt x="0" y="177870"/>
                    </a:lnTo>
                    <a:close/>
                  </a:path>
                </a:pathLst>
              </a:custGeom>
              <a:solidFill>
                <a:srgbClr val="FFDD00"/>
              </a:solidFill>
            </p:spPr>
          </p:sp>
        </p:grpSp>
        <p:grpSp>
          <p:nvGrpSpPr>
            <p:cNvPr id="11" name="Group 11"/>
            <p:cNvGrpSpPr/>
            <p:nvPr/>
          </p:nvGrpSpPr>
          <p:grpSpPr>
            <a:xfrm>
              <a:off x="19506341" y="0"/>
              <a:ext cx="4877659" cy="701080"/>
              <a:chOff x="0" y="0"/>
              <a:chExt cx="1237504" cy="17787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1237504" cy="177870"/>
              </a:xfrm>
              <a:custGeom>
                <a:avLst/>
                <a:gdLst/>
                <a:ahLst/>
                <a:cxnLst/>
                <a:rect l="l" t="t" r="r" b="b"/>
                <a:pathLst>
                  <a:path w="1237504" h="177870">
                    <a:moveTo>
                      <a:pt x="0" y="0"/>
                    </a:moveTo>
                    <a:lnTo>
                      <a:pt x="1237504" y="0"/>
                    </a:lnTo>
                    <a:lnTo>
                      <a:pt x="1237504" y="177870"/>
                    </a:lnTo>
                    <a:lnTo>
                      <a:pt x="0" y="177870"/>
                    </a:lnTo>
                    <a:close/>
                  </a:path>
                </a:pathLst>
              </a:custGeom>
              <a:solidFill>
                <a:srgbClr val="7AC943"/>
              </a:solidFill>
            </p:spPr>
          </p:sp>
        </p:grpSp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929966" y="575222"/>
            <a:ext cx="4218404" cy="906957"/>
          </a:xfrm>
          <a:prstGeom prst="rect">
            <a:avLst/>
          </a:prstGeom>
        </p:spPr>
      </p:pic>
      <p:pic>
        <p:nvPicPr>
          <p:cNvPr id="14" name="Picture 13" descr="Text, letter&#10;&#10;Description automatically generated">
            <a:extLst>
              <a:ext uri="{FF2B5EF4-FFF2-40B4-BE49-F238E27FC236}">
                <a16:creationId xmlns:a16="http://schemas.microsoft.com/office/drawing/2014/main" id="{A889F1C7-A96D-1440-E60F-44EFADE685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137" y="2705100"/>
            <a:ext cx="16565609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0241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761190"/>
            <a:ext cx="18288000" cy="525810"/>
            <a:chOff x="0" y="0"/>
            <a:chExt cx="24384000" cy="701080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4877659" cy="701080"/>
              <a:chOff x="0" y="0"/>
              <a:chExt cx="1237504" cy="17787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1237504" cy="177870"/>
              </a:xfrm>
              <a:custGeom>
                <a:avLst/>
                <a:gdLst/>
                <a:ahLst/>
                <a:cxnLst/>
                <a:rect l="l" t="t" r="r" b="b"/>
                <a:pathLst>
                  <a:path w="1237504" h="177870">
                    <a:moveTo>
                      <a:pt x="0" y="0"/>
                    </a:moveTo>
                    <a:lnTo>
                      <a:pt x="1237504" y="0"/>
                    </a:lnTo>
                    <a:lnTo>
                      <a:pt x="1237504" y="177870"/>
                    </a:lnTo>
                    <a:lnTo>
                      <a:pt x="0" y="177870"/>
                    </a:lnTo>
                    <a:close/>
                  </a:path>
                </a:pathLst>
              </a:custGeom>
              <a:solidFill>
                <a:srgbClr val="F24405"/>
              </a:solidFill>
            </p:spPr>
          </p:sp>
        </p:grpSp>
        <p:grpSp>
          <p:nvGrpSpPr>
            <p:cNvPr id="5" name="Group 5"/>
            <p:cNvGrpSpPr/>
            <p:nvPr/>
          </p:nvGrpSpPr>
          <p:grpSpPr>
            <a:xfrm>
              <a:off x="4877659" y="0"/>
              <a:ext cx="4877659" cy="701080"/>
              <a:chOff x="0" y="0"/>
              <a:chExt cx="1237504" cy="17787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1237504" cy="177870"/>
              </a:xfrm>
              <a:custGeom>
                <a:avLst/>
                <a:gdLst/>
                <a:ahLst/>
                <a:cxnLst/>
                <a:rect l="l" t="t" r="r" b="b"/>
                <a:pathLst>
                  <a:path w="1237504" h="177870">
                    <a:moveTo>
                      <a:pt x="0" y="0"/>
                    </a:moveTo>
                    <a:lnTo>
                      <a:pt x="1237504" y="0"/>
                    </a:lnTo>
                    <a:lnTo>
                      <a:pt x="1237504" y="177870"/>
                    </a:lnTo>
                    <a:lnTo>
                      <a:pt x="0" y="177870"/>
                    </a:lnTo>
                    <a:close/>
                  </a:path>
                </a:pathLst>
              </a:custGeom>
              <a:solidFill>
                <a:srgbClr val="F27D05"/>
              </a:solidFill>
            </p:spPr>
          </p:sp>
        </p:grpSp>
        <p:grpSp>
          <p:nvGrpSpPr>
            <p:cNvPr id="7" name="Group 7"/>
            <p:cNvGrpSpPr/>
            <p:nvPr/>
          </p:nvGrpSpPr>
          <p:grpSpPr>
            <a:xfrm>
              <a:off x="9753171" y="0"/>
              <a:ext cx="4877659" cy="701080"/>
              <a:chOff x="0" y="0"/>
              <a:chExt cx="1237504" cy="17787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1237504" cy="177870"/>
              </a:xfrm>
              <a:custGeom>
                <a:avLst/>
                <a:gdLst/>
                <a:ahLst/>
                <a:cxnLst/>
                <a:rect l="l" t="t" r="r" b="b"/>
                <a:pathLst>
                  <a:path w="1237504" h="177870">
                    <a:moveTo>
                      <a:pt x="0" y="0"/>
                    </a:moveTo>
                    <a:lnTo>
                      <a:pt x="1237504" y="0"/>
                    </a:lnTo>
                    <a:lnTo>
                      <a:pt x="1237504" y="177870"/>
                    </a:lnTo>
                    <a:lnTo>
                      <a:pt x="0" y="177870"/>
                    </a:lnTo>
                    <a:close/>
                  </a:path>
                </a:pathLst>
              </a:custGeom>
              <a:solidFill>
                <a:srgbClr val="F2A413"/>
              </a:solidFill>
            </p:spPr>
          </p:sp>
        </p:grpSp>
        <p:grpSp>
          <p:nvGrpSpPr>
            <p:cNvPr id="9" name="Group 9"/>
            <p:cNvGrpSpPr/>
            <p:nvPr/>
          </p:nvGrpSpPr>
          <p:grpSpPr>
            <a:xfrm>
              <a:off x="14630829" y="0"/>
              <a:ext cx="4877659" cy="701080"/>
              <a:chOff x="0" y="0"/>
              <a:chExt cx="1237504" cy="17787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1237504" cy="177870"/>
              </a:xfrm>
              <a:custGeom>
                <a:avLst/>
                <a:gdLst/>
                <a:ahLst/>
                <a:cxnLst/>
                <a:rect l="l" t="t" r="r" b="b"/>
                <a:pathLst>
                  <a:path w="1237504" h="177870">
                    <a:moveTo>
                      <a:pt x="0" y="0"/>
                    </a:moveTo>
                    <a:lnTo>
                      <a:pt x="1237504" y="0"/>
                    </a:lnTo>
                    <a:lnTo>
                      <a:pt x="1237504" y="177870"/>
                    </a:lnTo>
                    <a:lnTo>
                      <a:pt x="0" y="177870"/>
                    </a:lnTo>
                    <a:close/>
                  </a:path>
                </a:pathLst>
              </a:custGeom>
              <a:solidFill>
                <a:srgbClr val="FFDD00"/>
              </a:solidFill>
            </p:spPr>
          </p:sp>
        </p:grpSp>
        <p:grpSp>
          <p:nvGrpSpPr>
            <p:cNvPr id="11" name="Group 11"/>
            <p:cNvGrpSpPr/>
            <p:nvPr/>
          </p:nvGrpSpPr>
          <p:grpSpPr>
            <a:xfrm>
              <a:off x="19506341" y="0"/>
              <a:ext cx="4877659" cy="701080"/>
              <a:chOff x="0" y="0"/>
              <a:chExt cx="1237504" cy="17787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1237504" cy="177870"/>
              </a:xfrm>
              <a:custGeom>
                <a:avLst/>
                <a:gdLst/>
                <a:ahLst/>
                <a:cxnLst/>
                <a:rect l="l" t="t" r="r" b="b"/>
                <a:pathLst>
                  <a:path w="1237504" h="177870">
                    <a:moveTo>
                      <a:pt x="0" y="0"/>
                    </a:moveTo>
                    <a:lnTo>
                      <a:pt x="1237504" y="0"/>
                    </a:lnTo>
                    <a:lnTo>
                      <a:pt x="1237504" y="177870"/>
                    </a:lnTo>
                    <a:lnTo>
                      <a:pt x="0" y="177870"/>
                    </a:lnTo>
                    <a:close/>
                  </a:path>
                </a:pathLst>
              </a:custGeom>
              <a:solidFill>
                <a:srgbClr val="7AC943"/>
              </a:solidFill>
            </p:spPr>
          </p:sp>
        </p:grpSp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929966" y="575222"/>
            <a:ext cx="4218404" cy="906957"/>
          </a:xfrm>
          <a:prstGeom prst="rect">
            <a:avLst/>
          </a:prstGeom>
        </p:spPr>
      </p:pic>
      <p:pic>
        <p:nvPicPr>
          <p:cNvPr id="14" name="Picture 1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197B7D54-F07D-48DD-86FA-BBCE52EA7C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4500" y="2451100"/>
            <a:ext cx="12319000" cy="538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3166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761190"/>
            <a:ext cx="18288000" cy="525810"/>
            <a:chOff x="0" y="0"/>
            <a:chExt cx="24384000" cy="701080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4877659" cy="701080"/>
              <a:chOff x="0" y="0"/>
              <a:chExt cx="1237504" cy="17787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1237504" cy="177870"/>
              </a:xfrm>
              <a:custGeom>
                <a:avLst/>
                <a:gdLst/>
                <a:ahLst/>
                <a:cxnLst/>
                <a:rect l="l" t="t" r="r" b="b"/>
                <a:pathLst>
                  <a:path w="1237504" h="177870">
                    <a:moveTo>
                      <a:pt x="0" y="0"/>
                    </a:moveTo>
                    <a:lnTo>
                      <a:pt x="1237504" y="0"/>
                    </a:lnTo>
                    <a:lnTo>
                      <a:pt x="1237504" y="177870"/>
                    </a:lnTo>
                    <a:lnTo>
                      <a:pt x="0" y="177870"/>
                    </a:lnTo>
                    <a:close/>
                  </a:path>
                </a:pathLst>
              </a:custGeom>
              <a:solidFill>
                <a:srgbClr val="F24405"/>
              </a:solidFill>
            </p:spPr>
          </p:sp>
        </p:grpSp>
        <p:grpSp>
          <p:nvGrpSpPr>
            <p:cNvPr id="5" name="Group 5"/>
            <p:cNvGrpSpPr/>
            <p:nvPr/>
          </p:nvGrpSpPr>
          <p:grpSpPr>
            <a:xfrm>
              <a:off x="4877659" y="0"/>
              <a:ext cx="4877659" cy="701080"/>
              <a:chOff x="0" y="0"/>
              <a:chExt cx="1237504" cy="17787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1237504" cy="177870"/>
              </a:xfrm>
              <a:custGeom>
                <a:avLst/>
                <a:gdLst/>
                <a:ahLst/>
                <a:cxnLst/>
                <a:rect l="l" t="t" r="r" b="b"/>
                <a:pathLst>
                  <a:path w="1237504" h="177870">
                    <a:moveTo>
                      <a:pt x="0" y="0"/>
                    </a:moveTo>
                    <a:lnTo>
                      <a:pt x="1237504" y="0"/>
                    </a:lnTo>
                    <a:lnTo>
                      <a:pt x="1237504" y="177870"/>
                    </a:lnTo>
                    <a:lnTo>
                      <a:pt x="0" y="177870"/>
                    </a:lnTo>
                    <a:close/>
                  </a:path>
                </a:pathLst>
              </a:custGeom>
              <a:solidFill>
                <a:srgbClr val="F27D05"/>
              </a:solidFill>
            </p:spPr>
          </p:sp>
        </p:grpSp>
        <p:grpSp>
          <p:nvGrpSpPr>
            <p:cNvPr id="7" name="Group 7"/>
            <p:cNvGrpSpPr/>
            <p:nvPr/>
          </p:nvGrpSpPr>
          <p:grpSpPr>
            <a:xfrm>
              <a:off x="9753171" y="0"/>
              <a:ext cx="4877659" cy="701080"/>
              <a:chOff x="0" y="0"/>
              <a:chExt cx="1237504" cy="17787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1237504" cy="177870"/>
              </a:xfrm>
              <a:custGeom>
                <a:avLst/>
                <a:gdLst/>
                <a:ahLst/>
                <a:cxnLst/>
                <a:rect l="l" t="t" r="r" b="b"/>
                <a:pathLst>
                  <a:path w="1237504" h="177870">
                    <a:moveTo>
                      <a:pt x="0" y="0"/>
                    </a:moveTo>
                    <a:lnTo>
                      <a:pt x="1237504" y="0"/>
                    </a:lnTo>
                    <a:lnTo>
                      <a:pt x="1237504" y="177870"/>
                    </a:lnTo>
                    <a:lnTo>
                      <a:pt x="0" y="177870"/>
                    </a:lnTo>
                    <a:close/>
                  </a:path>
                </a:pathLst>
              </a:custGeom>
              <a:solidFill>
                <a:srgbClr val="F2A413"/>
              </a:solidFill>
            </p:spPr>
          </p:sp>
        </p:grpSp>
        <p:grpSp>
          <p:nvGrpSpPr>
            <p:cNvPr id="9" name="Group 9"/>
            <p:cNvGrpSpPr/>
            <p:nvPr/>
          </p:nvGrpSpPr>
          <p:grpSpPr>
            <a:xfrm>
              <a:off x="14630829" y="0"/>
              <a:ext cx="4877659" cy="701080"/>
              <a:chOff x="0" y="0"/>
              <a:chExt cx="1237504" cy="17787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1237504" cy="177870"/>
              </a:xfrm>
              <a:custGeom>
                <a:avLst/>
                <a:gdLst/>
                <a:ahLst/>
                <a:cxnLst/>
                <a:rect l="l" t="t" r="r" b="b"/>
                <a:pathLst>
                  <a:path w="1237504" h="177870">
                    <a:moveTo>
                      <a:pt x="0" y="0"/>
                    </a:moveTo>
                    <a:lnTo>
                      <a:pt x="1237504" y="0"/>
                    </a:lnTo>
                    <a:lnTo>
                      <a:pt x="1237504" y="177870"/>
                    </a:lnTo>
                    <a:lnTo>
                      <a:pt x="0" y="177870"/>
                    </a:lnTo>
                    <a:close/>
                  </a:path>
                </a:pathLst>
              </a:custGeom>
              <a:solidFill>
                <a:srgbClr val="FFDD00"/>
              </a:solidFill>
            </p:spPr>
          </p:sp>
        </p:grpSp>
        <p:grpSp>
          <p:nvGrpSpPr>
            <p:cNvPr id="11" name="Group 11"/>
            <p:cNvGrpSpPr/>
            <p:nvPr/>
          </p:nvGrpSpPr>
          <p:grpSpPr>
            <a:xfrm>
              <a:off x="19506341" y="0"/>
              <a:ext cx="4877659" cy="701080"/>
              <a:chOff x="0" y="0"/>
              <a:chExt cx="1237504" cy="17787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1237504" cy="177870"/>
              </a:xfrm>
              <a:custGeom>
                <a:avLst/>
                <a:gdLst/>
                <a:ahLst/>
                <a:cxnLst/>
                <a:rect l="l" t="t" r="r" b="b"/>
                <a:pathLst>
                  <a:path w="1237504" h="177870">
                    <a:moveTo>
                      <a:pt x="0" y="0"/>
                    </a:moveTo>
                    <a:lnTo>
                      <a:pt x="1237504" y="0"/>
                    </a:lnTo>
                    <a:lnTo>
                      <a:pt x="1237504" y="177870"/>
                    </a:lnTo>
                    <a:lnTo>
                      <a:pt x="0" y="177870"/>
                    </a:lnTo>
                    <a:close/>
                  </a:path>
                </a:pathLst>
              </a:custGeom>
              <a:solidFill>
                <a:srgbClr val="7AC943"/>
              </a:solidFill>
            </p:spPr>
          </p:sp>
        </p:grpSp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929966" y="575222"/>
            <a:ext cx="4218404" cy="906957"/>
          </a:xfrm>
          <a:prstGeom prst="rect">
            <a:avLst/>
          </a:prstGeom>
        </p:spPr>
      </p:pic>
      <p:pic>
        <p:nvPicPr>
          <p:cNvPr id="17" name="Picture 1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4051376A-5C8A-FC39-6A52-61E1AF7B08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2300" y="2609850"/>
            <a:ext cx="9423400" cy="506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4454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761190"/>
            <a:ext cx="18288000" cy="525810"/>
            <a:chOff x="0" y="0"/>
            <a:chExt cx="24384000" cy="701080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4877659" cy="701080"/>
              <a:chOff x="0" y="0"/>
              <a:chExt cx="1237504" cy="17787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1237504" cy="177870"/>
              </a:xfrm>
              <a:custGeom>
                <a:avLst/>
                <a:gdLst/>
                <a:ahLst/>
                <a:cxnLst/>
                <a:rect l="l" t="t" r="r" b="b"/>
                <a:pathLst>
                  <a:path w="1237504" h="177870">
                    <a:moveTo>
                      <a:pt x="0" y="0"/>
                    </a:moveTo>
                    <a:lnTo>
                      <a:pt x="1237504" y="0"/>
                    </a:lnTo>
                    <a:lnTo>
                      <a:pt x="1237504" y="177870"/>
                    </a:lnTo>
                    <a:lnTo>
                      <a:pt x="0" y="177870"/>
                    </a:lnTo>
                    <a:close/>
                  </a:path>
                </a:pathLst>
              </a:custGeom>
              <a:solidFill>
                <a:srgbClr val="F24405"/>
              </a:solidFill>
            </p:spPr>
          </p:sp>
        </p:grpSp>
        <p:grpSp>
          <p:nvGrpSpPr>
            <p:cNvPr id="5" name="Group 5"/>
            <p:cNvGrpSpPr/>
            <p:nvPr/>
          </p:nvGrpSpPr>
          <p:grpSpPr>
            <a:xfrm>
              <a:off x="4877659" y="0"/>
              <a:ext cx="4877659" cy="701080"/>
              <a:chOff x="0" y="0"/>
              <a:chExt cx="1237504" cy="17787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1237504" cy="177870"/>
              </a:xfrm>
              <a:custGeom>
                <a:avLst/>
                <a:gdLst/>
                <a:ahLst/>
                <a:cxnLst/>
                <a:rect l="l" t="t" r="r" b="b"/>
                <a:pathLst>
                  <a:path w="1237504" h="177870">
                    <a:moveTo>
                      <a:pt x="0" y="0"/>
                    </a:moveTo>
                    <a:lnTo>
                      <a:pt x="1237504" y="0"/>
                    </a:lnTo>
                    <a:lnTo>
                      <a:pt x="1237504" y="177870"/>
                    </a:lnTo>
                    <a:lnTo>
                      <a:pt x="0" y="177870"/>
                    </a:lnTo>
                    <a:close/>
                  </a:path>
                </a:pathLst>
              </a:custGeom>
              <a:solidFill>
                <a:srgbClr val="F27D05"/>
              </a:solidFill>
            </p:spPr>
          </p:sp>
        </p:grpSp>
        <p:grpSp>
          <p:nvGrpSpPr>
            <p:cNvPr id="7" name="Group 7"/>
            <p:cNvGrpSpPr/>
            <p:nvPr/>
          </p:nvGrpSpPr>
          <p:grpSpPr>
            <a:xfrm>
              <a:off x="9753171" y="0"/>
              <a:ext cx="4877659" cy="701080"/>
              <a:chOff x="0" y="0"/>
              <a:chExt cx="1237504" cy="17787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1237504" cy="177870"/>
              </a:xfrm>
              <a:custGeom>
                <a:avLst/>
                <a:gdLst/>
                <a:ahLst/>
                <a:cxnLst/>
                <a:rect l="l" t="t" r="r" b="b"/>
                <a:pathLst>
                  <a:path w="1237504" h="177870">
                    <a:moveTo>
                      <a:pt x="0" y="0"/>
                    </a:moveTo>
                    <a:lnTo>
                      <a:pt x="1237504" y="0"/>
                    </a:lnTo>
                    <a:lnTo>
                      <a:pt x="1237504" y="177870"/>
                    </a:lnTo>
                    <a:lnTo>
                      <a:pt x="0" y="177870"/>
                    </a:lnTo>
                    <a:close/>
                  </a:path>
                </a:pathLst>
              </a:custGeom>
              <a:solidFill>
                <a:srgbClr val="F2A413"/>
              </a:solidFill>
            </p:spPr>
          </p:sp>
        </p:grpSp>
        <p:grpSp>
          <p:nvGrpSpPr>
            <p:cNvPr id="9" name="Group 9"/>
            <p:cNvGrpSpPr/>
            <p:nvPr/>
          </p:nvGrpSpPr>
          <p:grpSpPr>
            <a:xfrm>
              <a:off x="14630829" y="0"/>
              <a:ext cx="4877659" cy="701080"/>
              <a:chOff x="0" y="0"/>
              <a:chExt cx="1237504" cy="17787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1237504" cy="177870"/>
              </a:xfrm>
              <a:custGeom>
                <a:avLst/>
                <a:gdLst/>
                <a:ahLst/>
                <a:cxnLst/>
                <a:rect l="l" t="t" r="r" b="b"/>
                <a:pathLst>
                  <a:path w="1237504" h="177870">
                    <a:moveTo>
                      <a:pt x="0" y="0"/>
                    </a:moveTo>
                    <a:lnTo>
                      <a:pt x="1237504" y="0"/>
                    </a:lnTo>
                    <a:lnTo>
                      <a:pt x="1237504" y="177870"/>
                    </a:lnTo>
                    <a:lnTo>
                      <a:pt x="0" y="177870"/>
                    </a:lnTo>
                    <a:close/>
                  </a:path>
                </a:pathLst>
              </a:custGeom>
              <a:solidFill>
                <a:srgbClr val="FFDD00"/>
              </a:solidFill>
            </p:spPr>
          </p:sp>
        </p:grpSp>
        <p:grpSp>
          <p:nvGrpSpPr>
            <p:cNvPr id="11" name="Group 11"/>
            <p:cNvGrpSpPr/>
            <p:nvPr/>
          </p:nvGrpSpPr>
          <p:grpSpPr>
            <a:xfrm>
              <a:off x="19506341" y="0"/>
              <a:ext cx="4877659" cy="701080"/>
              <a:chOff x="0" y="0"/>
              <a:chExt cx="1237504" cy="17787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1237504" cy="177870"/>
              </a:xfrm>
              <a:custGeom>
                <a:avLst/>
                <a:gdLst/>
                <a:ahLst/>
                <a:cxnLst/>
                <a:rect l="l" t="t" r="r" b="b"/>
                <a:pathLst>
                  <a:path w="1237504" h="177870">
                    <a:moveTo>
                      <a:pt x="0" y="0"/>
                    </a:moveTo>
                    <a:lnTo>
                      <a:pt x="1237504" y="0"/>
                    </a:lnTo>
                    <a:lnTo>
                      <a:pt x="1237504" y="177870"/>
                    </a:lnTo>
                    <a:lnTo>
                      <a:pt x="0" y="177870"/>
                    </a:lnTo>
                    <a:close/>
                  </a:path>
                </a:pathLst>
              </a:custGeom>
              <a:solidFill>
                <a:srgbClr val="7AC943"/>
              </a:solidFill>
            </p:spPr>
          </p:sp>
        </p:grpSp>
      </p:grpSp>
      <p:sp>
        <p:nvSpPr>
          <p:cNvPr id="13" name="TextBox 13"/>
          <p:cNvSpPr txBox="1"/>
          <p:nvPr/>
        </p:nvSpPr>
        <p:spPr>
          <a:xfrm>
            <a:off x="1028700" y="1781418"/>
            <a:ext cx="16796724" cy="10001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580"/>
              </a:lnSpc>
            </a:pPr>
            <a:r>
              <a:rPr lang="en-US" sz="7580" dirty="0">
                <a:solidFill>
                  <a:srgbClr val="1D1D1B"/>
                </a:solidFill>
                <a:latin typeface="Cooper Hewitt Bold"/>
              </a:rPr>
              <a:t>¿</a:t>
            </a:r>
            <a:r>
              <a:rPr lang="en-US" sz="7580" dirty="0" err="1">
                <a:solidFill>
                  <a:srgbClr val="1D1D1B"/>
                </a:solidFill>
                <a:latin typeface="Cooper Hewitt Bold"/>
              </a:rPr>
              <a:t>Quién</a:t>
            </a:r>
            <a:r>
              <a:rPr lang="en-US" sz="7580" dirty="0">
                <a:solidFill>
                  <a:srgbClr val="1D1D1B"/>
                </a:solidFill>
                <a:latin typeface="Cooper Hewitt Bold"/>
              </a:rPr>
              <a:t> soy </a:t>
            </a:r>
            <a:r>
              <a:rPr lang="en-US" sz="7580" dirty="0" err="1">
                <a:solidFill>
                  <a:srgbClr val="1D1D1B"/>
                </a:solidFill>
                <a:latin typeface="Cooper Hewitt Bold"/>
              </a:rPr>
              <a:t>yo</a:t>
            </a:r>
            <a:r>
              <a:rPr lang="en-US" sz="7580" dirty="0">
                <a:solidFill>
                  <a:srgbClr val="1D1D1B"/>
                </a:solidFill>
                <a:latin typeface="Cooper Hewitt Bold"/>
              </a:rPr>
              <a:t>?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98963" y="3080803"/>
            <a:ext cx="16230600" cy="70686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indent="-571500">
              <a:lnSpc>
                <a:spcPts val="3940"/>
              </a:lnSpc>
              <a:buFont typeface="Courier New" panose="02070309020205020404" pitchFamily="49" charset="0"/>
              <a:buChar char="o"/>
            </a:pPr>
            <a:r>
              <a:rPr lang="es-ES_tradnl" sz="4400" dirty="0">
                <a:solidFill>
                  <a:srgbClr val="000000"/>
                </a:solidFill>
                <a:latin typeface="Cooper Hewitt"/>
              </a:rPr>
              <a:t>Ignacio Sarmiento Barbieri</a:t>
            </a:r>
            <a:endParaRPr lang="es-ES_tradnl" sz="3600" dirty="0">
              <a:solidFill>
                <a:srgbClr val="000000"/>
              </a:solidFill>
              <a:latin typeface="Cooper Hewitt"/>
            </a:endParaRPr>
          </a:p>
          <a:p>
            <a:pPr marL="914400" lvl="3" indent="-571500">
              <a:lnSpc>
                <a:spcPts val="3940"/>
              </a:lnSpc>
              <a:buFont typeface="Arial" panose="020B0604020202020204" pitchFamily="34" charset="0"/>
              <a:buChar char="•"/>
            </a:pPr>
            <a:r>
              <a:rPr lang="es-ES_tradnl" sz="3582" dirty="0">
                <a:solidFill>
                  <a:srgbClr val="000000"/>
                </a:solidFill>
                <a:latin typeface="Cooper Hewit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https://ignaciomsarmiento.github.io/</a:t>
            </a:r>
            <a:r>
              <a:rPr lang="es-ES_tradnl" sz="3582" dirty="0">
                <a:solidFill>
                  <a:srgbClr val="000000"/>
                </a:solidFill>
                <a:latin typeface="Cooper Hewitt"/>
              </a:rPr>
              <a:t> 	 </a:t>
            </a:r>
          </a:p>
          <a:p>
            <a:pPr marL="914400" lvl="3" indent="-571500">
              <a:lnSpc>
                <a:spcPts val="3940"/>
              </a:lnSpc>
              <a:buFont typeface="Arial" panose="020B0604020202020204" pitchFamily="34" charset="0"/>
              <a:buChar char="•"/>
            </a:pPr>
            <a:r>
              <a:rPr lang="es-ES_tradnl" sz="3582" dirty="0">
                <a:solidFill>
                  <a:srgbClr val="000000"/>
                </a:solidFill>
                <a:latin typeface="Cooper Hewit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i.sarmiento@uniandes.edu.co</a:t>
            </a:r>
            <a:r>
              <a:rPr lang="es-ES_tradnl" sz="3582" dirty="0">
                <a:solidFill>
                  <a:srgbClr val="000000"/>
                </a:solidFill>
                <a:latin typeface="Cooper Hewitt"/>
              </a:rPr>
              <a:t>  </a:t>
            </a:r>
          </a:p>
          <a:p>
            <a:pPr indent="-571500">
              <a:lnSpc>
                <a:spcPts val="3940"/>
              </a:lnSpc>
              <a:buFont typeface="Arial" panose="020B0604020202020204" pitchFamily="34" charset="0"/>
              <a:buChar char="•"/>
            </a:pPr>
            <a:endParaRPr lang="es-ES_tradnl" sz="3582" dirty="0">
              <a:solidFill>
                <a:srgbClr val="000000"/>
              </a:solidFill>
              <a:latin typeface="Cooper Hewitt"/>
            </a:endParaRPr>
          </a:p>
          <a:p>
            <a:pPr indent="-571500">
              <a:lnSpc>
                <a:spcPts val="3940"/>
              </a:lnSpc>
              <a:buFont typeface="Courier New" panose="02070309020205020404" pitchFamily="49" charset="0"/>
              <a:buChar char="o"/>
            </a:pPr>
            <a:r>
              <a:rPr lang="es-ES_tradnl" sz="3582" dirty="0">
                <a:solidFill>
                  <a:srgbClr val="000000"/>
                </a:solidFill>
                <a:latin typeface="Cooper Hewitt"/>
              </a:rPr>
              <a:t>Intereses: </a:t>
            </a:r>
          </a:p>
          <a:p>
            <a:pPr lvl="2" indent="-571500">
              <a:lnSpc>
                <a:spcPts val="3940"/>
              </a:lnSpc>
              <a:buFont typeface="Arial" panose="020B0604020202020204" pitchFamily="34" charset="0"/>
              <a:buChar char="•"/>
            </a:pPr>
            <a:r>
              <a:rPr lang="es-ES_tradnl" sz="3582" dirty="0">
                <a:solidFill>
                  <a:srgbClr val="000000"/>
                </a:solidFill>
                <a:latin typeface="Cooper Hewitt"/>
              </a:rPr>
              <a:t>Economía Pública y Urbana. </a:t>
            </a:r>
          </a:p>
          <a:p>
            <a:pPr lvl="2" indent="-571500">
              <a:lnSpc>
                <a:spcPts val="3940"/>
              </a:lnSpc>
              <a:buFont typeface="Arial" panose="020B0604020202020204" pitchFamily="34" charset="0"/>
              <a:buChar char="•"/>
            </a:pPr>
            <a:r>
              <a:rPr lang="es-ES_tradnl" sz="3582" dirty="0">
                <a:solidFill>
                  <a:srgbClr val="000000"/>
                </a:solidFill>
                <a:latin typeface="Cooper Hewitt"/>
              </a:rPr>
              <a:t>Economía del Crimen. </a:t>
            </a:r>
          </a:p>
          <a:p>
            <a:pPr lvl="2" indent="-571500">
              <a:lnSpc>
                <a:spcPts val="3940"/>
              </a:lnSpc>
              <a:buFont typeface="Arial" panose="020B0604020202020204" pitchFamily="34" charset="0"/>
              <a:buChar char="•"/>
            </a:pPr>
            <a:r>
              <a:rPr lang="es-ES_tradnl" sz="3582" dirty="0">
                <a:solidFill>
                  <a:srgbClr val="000000"/>
                </a:solidFill>
                <a:latin typeface="Cooper Hewitt"/>
              </a:rPr>
              <a:t>Econometría Aplicada, Big Data y Machine Learning</a:t>
            </a:r>
            <a:r>
              <a:rPr lang="es-ES_tradnl" sz="4000" dirty="0"/>
              <a:t>.</a:t>
            </a:r>
          </a:p>
          <a:p>
            <a:pPr lvl="1" indent="-571500">
              <a:lnSpc>
                <a:spcPts val="3940"/>
              </a:lnSpc>
              <a:buFont typeface="Courier New" panose="02070309020205020404" pitchFamily="49" charset="0"/>
              <a:buChar char="o"/>
            </a:pPr>
            <a:endParaRPr lang="es-ES_tradnl" sz="3582" dirty="0">
              <a:solidFill>
                <a:srgbClr val="000000"/>
              </a:solidFill>
              <a:latin typeface="Cooper Hewitt"/>
            </a:endParaRPr>
          </a:p>
          <a:p>
            <a:pPr lvl="1" indent="-571500">
              <a:lnSpc>
                <a:spcPts val="3940"/>
              </a:lnSpc>
              <a:buFont typeface="Courier New" panose="02070309020205020404" pitchFamily="49" charset="0"/>
              <a:buChar char="o"/>
            </a:pPr>
            <a:r>
              <a:rPr lang="es-ES_tradnl" sz="3582" dirty="0">
                <a:solidFill>
                  <a:srgbClr val="000000"/>
                </a:solidFill>
                <a:latin typeface="Cooper Hewitt"/>
              </a:rPr>
              <a:t>Mis Cursos </a:t>
            </a:r>
          </a:p>
          <a:p>
            <a:pPr lvl="2" indent="-571500">
              <a:lnSpc>
                <a:spcPts val="3940"/>
              </a:lnSpc>
              <a:buFont typeface="Courier New" panose="02070309020205020404" pitchFamily="49" charset="0"/>
              <a:buChar char="o"/>
            </a:pPr>
            <a:r>
              <a:rPr lang="es-ES_tradnl" sz="3582" dirty="0">
                <a:solidFill>
                  <a:srgbClr val="000000"/>
                </a:solidFill>
                <a:latin typeface="Cooper Hewitt"/>
              </a:rPr>
              <a:t>Haciendo Economía</a:t>
            </a:r>
          </a:p>
          <a:p>
            <a:pPr lvl="2" indent="-571500">
              <a:lnSpc>
                <a:spcPts val="3940"/>
              </a:lnSpc>
              <a:buFont typeface="Courier New" panose="02070309020205020404" pitchFamily="49" charset="0"/>
              <a:buChar char="o"/>
            </a:pPr>
            <a:r>
              <a:rPr lang="es-ES_tradnl" sz="3582" dirty="0">
                <a:solidFill>
                  <a:srgbClr val="000000"/>
                </a:solidFill>
                <a:latin typeface="Cooper Hewitt"/>
              </a:rPr>
              <a:t>Big Data and Machine Learning </a:t>
            </a:r>
            <a:r>
              <a:rPr lang="es-ES_tradnl" sz="3582" dirty="0" err="1">
                <a:solidFill>
                  <a:srgbClr val="000000"/>
                </a:solidFill>
                <a:latin typeface="Cooper Hewitt"/>
              </a:rPr>
              <a:t>for</a:t>
            </a:r>
            <a:r>
              <a:rPr lang="es-ES_tradnl" sz="3582" dirty="0">
                <a:solidFill>
                  <a:srgbClr val="000000"/>
                </a:solidFill>
                <a:latin typeface="Cooper Hewitt"/>
              </a:rPr>
              <a:t> </a:t>
            </a:r>
            <a:r>
              <a:rPr lang="es-ES_tradnl" sz="3582" dirty="0" err="1">
                <a:solidFill>
                  <a:srgbClr val="000000"/>
                </a:solidFill>
                <a:latin typeface="Cooper Hewitt"/>
              </a:rPr>
              <a:t>Applied</a:t>
            </a:r>
            <a:r>
              <a:rPr lang="es-ES_tradnl" sz="3582" dirty="0">
                <a:solidFill>
                  <a:srgbClr val="000000"/>
                </a:solidFill>
                <a:latin typeface="Cooper Hewitt"/>
              </a:rPr>
              <a:t> </a:t>
            </a:r>
            <a:r>
              <a:rPr lang="es-ES_tradnl" sz="3582" dirty="0" err="1">
                <a:solidFill>
                  <a:srgbClr val="000000"/>
                </a:solidFill>
                <a:latin typeface="Cooper Hewitt"/>
              </a:rPr>
              <a:t>Economics</a:t>
            </a:r>
            <a:endParaRPr lang="es-ES_tradnl" sz="3582" dirty="0">
              <a:solidFill>
                <a:srgbClr val="000000"/>
              </a:solidFill>
              <a:latin typeface="Cooper Hewitt"/>
            </a:endParaRPr>
          </a:p>
          <a:p>
            <a:pPr lvl="2" indent="-571500">
              <a:lnSpc>
                <a:spcPts val="3940"/>
              </a:lnSpc>
              <a:buFont typeface="Courier New" panose="02070309020205020404" pitchFamily="49" charset="0"/>
              <a:buChar char="o"/>
            </a:pPr>
            <a:r>
              <a:rPr lang="es-ES_tradnl" sz="3582" dirty="0">
                <a:solidFill>
                  <a:srgbClr val="000000"/>
                </a:solidFill>
                <a:latin typeface="Cooper Hewitt"/>
              </a:rPr>
              <a:t>Aprendizaje de Maquinas No </a:t>
            </a:r>
            <a:r>
              <a:rPr lang="es-ES_tradnl" sz="3582" dirty="0" err="1">
                <a:solidFill>
                  <a:srgbClr val="000000"/>
                </a:solidFill>
                <a:latin typeface="Cooper Hewitt"/>
              </a:rPr>
              <a:t>Supervizado</a:t>
            </a:r>
            <a:endParaRPr lang="es-ES_tradnl" sz="3582" dirty="0">
              <a:solidFill>
                <a:srgbClr val="000000"/>
              </a:solidFill>
              <a:latin typeface="Cooper Hewitt"/>
            </a:endParaRPr>
          </a:p>
          <a:p>
            <a:pPr>
              <a:lnSpc>
                <a:spcPts val="3940"/>
              </a:lnSpc>
            </a:pPr>
            <a:endParaRPr lang="es-ES_tradnl" sz="5400" dirty="0">
              <a:solidFill>
                <a:srgbClr val="000000"/>
              </a:solidFill>
              <a:latin typeface="Cooper Hewitt"/>
            </a:endParaRP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929966" y="575222"/>
            <a:ext cx="4218404" cy="906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329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186</TotalTime>
  <Words>396</Words>
  <Application>Microsoft Macintosh PowerPoint</Application>
  <PresentationFormat>Custom</PresentationFormat>
  <Paragraphs>61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Courier New</vt:lpstr>
      <vt:lpstr>Cooper Hewitt Bold</vt:lpstr>
      <vt:lpstr>Calibri</vt:lpstr>
      <vt:lpstr>Cooper Hewitt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Copia de 2.0 Plantilla Presentación</dc:title>
  <cp:lastModifiedBy>Ignacio Martin Sarmiento Barbieri</cp:lastModifiedBy>
  <cp:revision>3</cp:revision>
  <dcterms:created xsi:type="dcterms:W3CDTF">2006-08-16T00:00:00Z</dcterms:created>
  <dcterms:modified xsi:type="dcterms:W3CDTF">2022-08-04T14:34:45Z</dcterms:modified>
  <dc:identifier>DAFIFqCKDlE</dc:identifier>
</cp:coreProperties>
</file>